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65"/>
  </p:notesMasterIdLst>
  <p:sldIdLst>
    <p:sldId id="525" r:id="rId2"/>
    <p:sldId id="421" r:id="rId3"/>
    <p:sldId id="1573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1586" r:id="rId14"/>
    <p:sldId id="1569" r:id="rId15"/>
    <p:sldId id="1570" r:id="rId16"/>
    <p:sldId id="1571" r:id="rId17"/>
    <p:sldId id="295" r:id="rId18"/>
    <p:sldId id="381" r:id="rId19"/>
    <p:sldId id="386" r:id="rId20"/>
    <p:sldId id="387" r:id="rId21"/>
    <p:sldId id="388" r:id="rId22"/>
    <p:sldId id="389" r:id="rId23"/>
    <p:sldId id="308" r:id="rId24"/>
    <p:sldId id="1575" r:id="rId25"/>
    <p:sldId id="1576" r:id="rId26"/>
    <p:sldId id="1577" r:id="rId27"/>
    <p:sldId id="1551" r:id="rId28"/>
    <p:sldId id="1588" r:id="rId29"/>
    <p:sldId id="1327" r:id="rId30"/>
    <p:sldId id="1322" r:id="rId31"/>
    <p:sldId id="1323" r:id="rId32"/>
    <p:sldId id="1305" r:id="rId33"/>
    <p:sldId id="1329" r:id="rId34"/>
    <p:sldId id="1306" r:id="rId35"/>
    <p:sldId id="1307" r:id="rId36"/>
    <p:sldId id="1308" r:id="rId37"/>
    <p:sldId id="1594" r:id="rId38"/>
    <p:sldId id="1309" r:id="rId39"/>
    <p:sldId id="1310" r:id="rId40"/>
    <p:sldId id="1311" r:id="rId41"/>
    <p:sldId id="1595" r:id="rId42"/>
    <p:sldId id="1596" r:id="rId43"/>
    <p:sldId id="1312" r:id="rId44"/>
    <p:sldId id="1313" r:id="rId45"/>
    <p:sldId id="1597" r:id="rId46"/>
    <p:sldId id="1314" r:id="rId47"/>
    <p:sldId id="1315" r:id="rId48"/>
    <p:sldId id="1316" r:id="rId49"/>
    <p:sldId id="1589" r:id="rId50"/>
    <p:sldId id="1591" r:id="rId51"/>
    <p:sldId id="1590" r:id="rId52"/>
    <p:sldId id="1592" r:id="rId53"/>
    <p:sldId id="1593" r:id="rId54"/>
    <p:sldId id="1318" r:id="rId55"/>
    <p:sldId id="1330" r:id="rId56"/>
    <p:sldId id="1331" r:id="rId57"/>
    <p:sldId id="1332" r:id="rId58"/>
    <p:sldId id="1333" r:id="rId59"/>
    <p:sldId id="1317" r:id="rId60"/>
    <p:sldId id="1319" r:id="rId61"/>
    <p:sldId id="1303" r:id="rId62"/>
    <p:sldId id="478" r:id="rId63"/>
    <p:sldId id="158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>
      <p:cViewPr>
        <p:scale>
          <a:sx n="68" d="100"/>
          <a:sy n="68" d="100"/>
        </p:scale>
        <p:origin x="724" y="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0:40:42.97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001">
    <iact:property name="dataType"/>
    <iact:actionData xml:id="d0">
      <inkml:trace xmlns:inkml="http://www.w3.org/2003/InkML" xml:id="stk0" contextRef="#ctx0" brushRef="#br0">27599 10566 294 0,'0'0'10'14,"0"-13"20"-14,0 13 17 0,0-12 11 0,0 12-1 49,0 0-11-49,0 0 6 0,11 0 4 0,-11 0 2 0,0 0-9 0,0 0-20 0,0 0 10 0,0 0 0 0,0 0 3 0,0 0 1 0,0 0-19 0,0 0-11 7,0 0 0-7,0 0-13 15,0 0 0-14,0 0 0-1,0 0-4 0,0 0 8 23,0 0-10-23,0 0 6 0,0 0 2 0,0 0-5 0,0 9 8 3,0-1-5 15,0 0 0-18,0-1 8 0,0 1-14 0,0 1 3 0,0 2 1 22,0-3-4-22,0 4 14 0,0 0-7 1,0 1 5-1,0 0 24 10,-11 3 12-10,11 0 9 0,0 5-1 15,-12 0-24-15,5 0-8 0,-3 2-5 0,3 2-7 10,2 1 8-10,-1-1-5 24,0 1-1-24,0-2 8 0,-1 2-7 0,3 1 5 0,3 6 7 0,-2-3-9 10,0 2 0-10,2 0-5 0,-2 2-3 14,3 5 4-14,0-4-4 0,0 2 4 25,-2-3-4-25,2 0 2 0,0 1 6 0,0-1-12 0,0-2 4 0,0 0 1 2,0 0-7 6,0-1 8-8,-3-1-4 14,3 0 0-14,-2-2 6 0,0-3-6 1,2 2 0 12,-6-3-2-13,6-2-6 0,-4 1 8 18,4-1 4-18,-1-4-2 0,-1 1 4 0,-2-3-4 16,4 0-8-15,-4-4 2-1,4 2 2 0,-2 0 0 0,2-2 0 14,0 2 47-14,0-2 17 0,0-1 2 17,0 0 0-17,0 2-47 0,0 1-13 0,13-1-4 2,-13 0 2 9,17 3-2-11,-4 0 0 1,-13 3-4 19,11-1 4-20,7 0-4 0,-7-2 0 0,0 4 4 0,-2 0-4 13,2-1 6-13,1 1-8 0,-3 1 12 14,0 2 23-14,0 0-3 0,-7 6 11 0,-2-1-12 22,0 2-27-22,0 1 0 0,0 1-8 0,0 2 2 0,0-1 4 14,0 0-3-14,-15-3 9 0,15 3-2 0,-14 2 2 10,14 0 7-10,0-1-3 14,-13 6-1-14,13-4-1 0,-12 4-6 0,5 4 4 25,0-2 2-25,3-1-4 0,-3 2 7 0,3-3-7 0,-2 0 0 0,0 0 4 10,0-1-3-10,-1-2 5 14,3-3-2-14,-3 1-4 0,1-1 6 0,-1 1-10 13,-3-2 6-13,3-3 2 0,1 2-10 18,-1-3 10-18,3-2-6 0,-3-2-2 0,0-2 10 0,3 0-12 14,-2-3 2-14,4-3 7 0,0 2-9 17,0-3 10-17,2-1-2 0,-5-2-4 0,5 0 4 1,0 0-4 15,-2-2-4-16,-1-5 4 0,0 4-2 0,3-4-2 15,-1 1 6-15,1-4-2 0,0 0 4 21,0-2-4-21,0 3 4 0,0-4 0 0,0 0-4 0,0 0 11 0,0 0-5 13,0 0 2-13,-3 0 1 0,3 0-9 15,0 0 0-15,0 0-5 0,0 0 5 0,-1 0-2 21,1 0 0-21,-3 0 2 0,0 0-6 0,2 0 12 0,-2 0-6 9,1 0 0-9,2 0 0 11,-2 0-4-11,-3 0 4 0,5 0 0 17,-4 0-2-17,-2 16 0 0,5-6 0 0,-5 0 4 14,6 1 2-14,-4-2-6 0,3 1 4 0,-1 0-4 20,-2 1 2-20,2-1 4 0,0 1-8 1,2 0 4-1,0-1 2 13,0 3-2-13,-2-3 2 0,-4 2-4 14,5-1 0-14,-2 2 0 0,-1-2 0 0,0-1 6 18,-2 0-8-18,5 1 2 0,-4-3 4 0,5 2-11 14,-5 1 13-14,5-2-4 0,-5-1 5 0,5 0 1 20,0 0-8-20,0-4 4 0,-1 4-6 0,-2-6 8 0,3 2-2 11,-3-2-4-11,3-2 4 17,0 0-6-17,0 0 8 0,0 0-2 0,0 0-4 0,0 0 4 22,0 0-2-22,0 0 2 0,0 0 0 0,17 0 2 0,-17 0-4 11,12 0-4-11,-1 0 8 0,0 0-6 14,2 0-2-14,4 0 10 0,-5 0-10 23,6 0 4-23,1 0 4 0,-1 0-6 0,-1 0 7 0,7 0-10 0,-4 0 5 14,6 0 0-14,-1-13-4 0,2 13 6 0,5 0-4 10,-3 0 2-10,7 0 9 14,0-7-11-13,1 7 4-1,4-7 2 0,3 7-11 21,1-7 14-21,4 5-12 0,3-2 8 0,4 1-1 0,-2-1-13 12,5 1 16-12,7 1-14 0,-2-4 5 15,-3 4 12-15,3-2-14 0,1 1 12 0,1-4-4 13,0 5-6-13,3-2 10 0,-3 2-12 17,4-3 2-17,1 2 4 0,0 0-4 0,0-1 6 3,0 1 2 8,1-2-4-11,-1 1 0 0,0 1-4 17,-3-1 2-17,0 1 2 0,3 0 2 0,0 1 0 18,-2-1-2-18,-4-2 2 0,2 4-4 0,-3-3 4 0,-3 1 0 14,-1 0-4-14,2 0 8 0,-4-1-6 20,-4 1 2-20,0 0 7 1,2-1-13-1,-4 2 6 0,0 0-4 1,-7 0-4 11,3-1 10-12,-5 2 0 0,1-1 0 11,0 0-2-11,-1-1-4 21,4 0 0-21,-2 0 4 0,4 2-4 0,-1 0 4 0,-1 0-4 0,0-3 0 18,1 4 8-18,-1 0-12 0,1 0 8 0,3 0-2 10,-2 0-5-10,-2 0 16 1,1 0-15 11,3 0 6-12,-1 0 2 0,3 0-4 21,-1 0 7-21,2 0-12 0,-1 0 7 0,-3 0-6 0,2 0 2 10,-1 0 6-10,-1 0-8 0,0 0 10 18,-3 0-8-18,1 0 9 0,-5 0-3 0,5 0-11 14,-4 0 20-14,2 0-17 0,-2 0 10 1,-3 0 9 16,2 0-9-17,-2 0 7 0,-4 0-11 0,2 0 5 13,-3 0-5-13,-3 0 0 0,-1 0 14 1,-2 0-12 18,-3 0 5-19,-1 0 8 0,-2 0-11 0,0 0 11 1,-1 0 0 13,-3-10-2-14,1 10 7 0,-2-6-1 14,1 6 1-14,1-6-5 0,-3 2-2 0,-1 4-8 21,5-6 1-21,-7 3 1 0,4 0-1 0,-4 1 3 0,3-1-2 13,-6 0-5-13,0 3 5 0,0-4-3 10,-3 4 3-10,-2 0-3 0,-1 0-10 22,-3 0 9-22,1 0-8 0,-4 0 10 0,3 0-3 0,-3 0-4 19,0 0 7-18,0 0-9-1,0 0 8 0,0 0-6 0,0 0-6 7,0 0 6-7,0 0-5 25,0 0 12-25,0 0-5 0,0 0-4 0,0 0 4 0,0 0-4 0,0 0 8 17,0 0 1-17,0 0-12 0,0 0-12 0,-14 0-69 7,5 0-72-7,0 0-109 14,-3 0-120-14,0 0-100 0,-3 0 46 0</inkml:trace>
    </iact:actionData>
  </iact:action>
  <iact:action type="add" startTime="12326">
    <iact:property name="dataType"/>
    <iact:actionData xml:id="d1">
      <inkml:trace xmlns:inkml="http://www.w3.org/2003/InkML" xml:id="stk1" contextRef="#ctx0" brushRef="#br0">27924 11694 274 0,'-5'0'3'5,"0"-12"9"20,4 12 2-25,1 0 12 0,-6 0 14 0,6-10 13 0,0 10-2 0,0 0-5 11,0 0 0-11,0 0-12 0,0 0 13 14,0 0-5-14,0 0-11 0,0 0-4 0,0 0-16 18,0 0 3-18,0 0-6 0,0 0-1 0,0 0 3 14,0 0-5-14,0-16 1 0,0 16-6 0,0-13 2 21,0 13-2-20,0-11-8-1,0 1 8 0,17 1 0 0,-5 4 0 10,-12-2 6-10,11-2-12 0,-2 2 6 13,0 2 0-13,-3-3 0 0,4 0 7 13,-3 3-12-13,2-2 5 0,2-2 4 24,0 3-10-24,4-1 10 0,-1 1-14 0,-1 0 9 0,4 0 2 0,-2 2-4 12,1 1 8-12,0-2-12 0,-2 3 5 12,4 0 9-12,-2 1-10 0,1 1 6 14,-6 0-4-14,2 0-5 0,-1 0 15 0,5 0-10 18,-9 0 1-18,4 0 0 0,-2 0-10 0,-3 0 10 13,-2 13-2-13,5-13-1 0,-3 16 6 2,-2-3-3 14,-1 0 6-16,0-2-4 0,-1 3 0 0,1-1 1 18,-4 0-6-18,5 1 3 0,-5 3 0 0,2-3 2 14,1 4 3-14,-1-4-3 0,0 4-2 0,-2-2-4 20,2 3 6-20,-2-4 2 0,6 2-8 0,-6-1 8 0,0 1-6 15,0 2 4-15,1-2 5 0,2-2-11 0,-3 3 2 15,0-1-1-15,0 1 4 0,0 0 16 14,0-1 3-14,0 0 19 0,0 3-8 0,0-4-5 19,0 1-7-19,-14 0-13 0,14-1-3 0,0-1-1 0,-12 0 4 10,12 0-6-10,-8-2 6 22,8-1-2-22,0 4-4 0,-10-2 0 0,10-1-6 0,0 3 9 0,0-3-3 18,0 1 4-18,0-1 4 0,0 2-12 0,0-4 4 8,0 0-2-8,0 0 4 14,0 1 0-14,0 0 0 0,0-2 1 0,0-2-8 14,0 2 7-14,0 1-1 0,0-2-4 18,0 5 7-18,0-3-8 0,0 0 6 0,0 4 5 0,0-5-5 13,0 2 0-13,0-1-2 0,0-1-4 18,0-2 2-18,0 2 4 0,0-2-2 0,0-2-2 1,0 2 10 16,0 2-6-17,0-2-2 0,0 0 3 0,0 0-8 15,0 0 10-15,0 0 5 0,0 2 1 0,0 0 6 20,0-1-3-20,0 1 5 0,0-4-8 0,14 5 2 0,-14-1-2 12,9 0-13-12,-9-4 6 0,11 1-8 16,-11 0 4-16,10-3 4 0,-3 2 4 0,-3 0 0 20,1-2-12-20,-1 2 4 0,3-2-4 0,0 4 0 0,3-2 10 14,-4 0-2-14,-1 2 1 0,4-3-3 10,-2 2-4-10,0 1 8 0,0 1-6 24,-1-1 6-24,4 0 7 0,-3 0-5 0,4 0 7 0,-4-1 12 0,3 3-8 14,3-3 5-14,-4 0-9 0,2-1-9 10,0-1 0-10,6 0-4 0,-5-2 2 14,1 1-2-14,1-4 3 0,0 0-5 2,-3 0 4 10,-2 0-2-12,2 0 0 0,-1 0 0 16,-3 0-6-16,-1 0 6 0,5 0-6 0,-1 0 6 16,5 0 6-16,-3 0-14 0,3 0 8 0,-1-12-4 16,-1 12 0-16,4-9 8 0,-6 4-6 0,5-2 2 19,-2-1-8-19,2 2 10 0,2-1-2 0,-2-2-4 3,5-1 6 7,-5 2-12-10,2 0 6 0,1-3 6 20,-1 1-4-20,-1-1 6 0,-4 3-10 0,0 2 2 0,-2-4 2 15,0 2 0-15,-1 3 12 0,-1-2-14 1,1-1 6 10,-4 0-4-11,1 0-6 22,0-3 10-22,-3 0-8 0,3-2 6 0,-3 0 0 0,2 2 1 0,-4 0 7 14,3 1 0-14,-1-4 9 0,-2 2 3 10,4 1-4-10,-5-2-2 0,3-1-14 15,2 2-2-15,-5 0 0 0,4 0 3 0,0-1 3 20,0 1 0-20,-3 0 0 0,3 1-6 0,-4-2 2 0,5 0-6 10,-5 1 4-9,3-1 2 16,2-2-4-17,-4 5 8 0,3-2-10 0,0 1 4 0,-4 2 4 21,5-2-2-21,-2-1 8 0,3 2-10 0,-6-1 2 0,4 2-2 11,0 1 2-11,-3-3 0 0,4 3-2 13,-2 0 4-13,-3-3-4 0,6 1-4 17,-2 1 6-17,-3-3-4 0,3 1 0 0,-1-2 8 18,3 3-8-18,-1-4 2 0,-2 3-2 0,3-1 6 0,-3-2 2 14,3 6-4-14,1-6 2 0,-3 4-10 21,1-3 4-21,2-1-2 0,0 1 4 0,0 0 6 0,3 0-8 13,-1 0 2-13,-1-1 0 0,1 1-4 0,-2-1 4 13,4 0-2-13,-1 2 2 0,6-3 0 22,-4 0-4-22,4-1 8 0,0 2-12 0,2-3 6 0,-1 1 4 2,5 2-10 10,-2-2 14-12,-1 2-10 0,4 1 2 10,-4 0 6-10,1-1-14 2,4 1 6 21,-4 3-4-23,-1-4 4 0,3 4 6 0,-2 0 0 0,-1 3 2 0,4-2-2 12,-4 1-2-12,1 2 0 0,-5 0-4 12,4 2 0-12,-3 1-2 0,0-2 5 13,-3 5 3-13,-3-1-1 0,7 1 5 22,-7-4-8-22,2 4 2 0,-2 0-6 0,6 0 6 0,-5 0 0 1,0 0-6 7,5 0 6-8,-1 0-5 18,0 0 7-18,-1 16 2 0,-1-6-2 0,1 1 2 14,0-1-4-14,-3 1-2 0,5 1 5 0,-4 2-7 18,-2-1 6-18,-1 0 4 0,-3 1-6 0,2-1 4 12,-5-1-10-12,3 0 4 0,-4 1-1 22,1 3 4-22,0-2 7 0,-4 1-10 0,5 0 4 0,0-3-2 0,-3 5 0 14,3-3 4-14,0 0-4 0,-1 2 2 22,-1-1-6-22,2 0 8 1,1 2 2-1,-5-1-4 0,7 0 2 0,-4-1-10 11,2 1 2-11,-1 0 0 2,1 0 4 9,0-2 6-11,-1 1-4 0,1 1-2 12,0-1-2-12,1 0 2 0,-2 0-2 25,0 1 0-25,-2-2 6 0,1 1-8 0,2 1 6 0,-5-3 4 0,5 3-12 14,-2-3 6-14,-4 4-2 0,4 0 2 0,0-1 2 9,-1 0 2-9,2 3-2 15,-1-3-10-15,3-1 10 0,-3-1-6 0,2 2 2 20,0-1 6-20,-1-3-8 0,1 2 4 0,1-2 0 0,0 1 0 11,0 2 4-11,2-1-8 1,1-1 6 15,-3 1-4-16,1 1 0 0,2 1 6 0,-4 0-12 14,7 2 14-14,-8-4-4 0,5-1-2 17,-1 2 12-17,2 0-18 0,-1 1 8 0,-1 1 2 2,1-1-6 10,1 0 6-12,-4 3-2 0,-1 0 0 21,1 2 2-21,-3-2-4 0,2 2 0 0,-5 2 2 0,5-2 4 14,-2-2 0-14,-4 4-8 0,2-4 6 0,1 2-6 12,-3 2 4-12,0-4 8 0,2 3-10 22,-2-4 2-22,0 3-4 0,0 1 0 0,0-4 6 0,2 1 0 14,1-1 2-14,-2 0-2 0,3-2-1 0,-1 0-3 11,0 0 0-11,4-2-2 1,0 1-3 22,-2-1 6-23,2 1 7 0,-2-2-4 0,2 3 2 0,3-3-8 10,-2 1 2-10,-3-1 6 0,1 0-6 22,0-2 4-22,4 1-8 0,-3 0 2 0,1 1 6 0,-1-1-8 6,2-3 10-6,-2 2-8 21,4 0 2-21,-4-2 6 0,3 3-6 0,-1-1 6 0,1 1-12 10,1-1 6-10,-5 0-2 0,7-1 2 15,-5 0 6-15,1 0-4 0,-2-1 2 20,3-1-10-20,-3 0 10 0,4 3-2 0,-2-7-2 0,1 2 8 1,1 3-12 12,-5-1 4-13,8-1 0 0,-3-1 4 14,1 1-4-14,-1-2 2 0,3 0 0 21,1 1-4-21,-3-3 6 0,5-1-8 0,-1 3 4 0,0-2-4 0,5-3 8 14,-1 3 0-14,3-2-2 0,-2 1 4 20,-1 0-8-20,3-2 4 0,-1 0 0 0,0 0-4 0,-1 3 4 14,3-3-8-14,-3 0 8 0,-1 0 0 0,5 0-6 14,-1 0 10-14,-2 0-12 0,7 0 6 10,-5 0 4-10,2 0-4 0,6 0 6 25,-5 0-8-25,0 0 4 0,3 0-4 0,0 0 0 0,0 0 4 0,0-11-6 10,0 11 4-10,-1 0-2 14,0 0 4-14,-5-6-4 0,5 6 6 0,-7-4 0 14,4-2-12-14,-3 3 10 0,-1-2-8 21,1 3 10-21,0-4 4 0,-2 2-6 0,2 1 4 0,-3-1-10 0,1-2 4 11,-1 2 4-11,1-3-2 19,-2 1 0-19,-1-1-4 0,2-1 6 0,-4 0-4 0,2 0 2 11,-1 0 6-11,-4-3-4 0,4 3 50 17,-5 0 1-17,-1 0 6 0,-3 0-10 0,2-2-43 15,-4 2 4-15,1-1-10 0,-2 1 4 0,2-1-1 20,0 1-5-20,-4-1 4 0,1-4-6 0,3 3 6 0,-6-1-10 14,6-2 1-14,-2 2 12 0,-2 0-12 21,1 1 10-21,6-3-5 0,-9 2-4 0,5-2-1 0,-2 3 7 0,3-3-4 14,-2 2 0-14,2-1 0 0,-6 0 0 12,6 4 4-12,-3-2 1 0,6 2 3 12,-3-2-8-12,-2 3 0 0,-1-3 6 24,0 4-2-24,2-1 4 0,-5 1 2 0,4-1-4 0,-2 3 9 0,-1-1-5 2,0 3 7 7,-2 1-1-9,0 0-1 14,0 1-1-14,4 0-10 0,-4 0-2 14,6 0-8-14,-6 0 8 0,0 0-2 0,0 0 4 20,0 0 2-20,0 0-8 0,0 0 8 0,0 0-4 0,0 0 2 11,0 0 0-11,0 0 0 0,0 0-2 17,0 0-4-17,0 0 12 0,0 0-10 0,0 0 11 17,0 0-24-17,0 0-99 0,0 0-95 0,0 0-137 15,0 0-121-15</inkml:trace>
    </iact:actionData>
  </iact:action>
  <iact:action type="add" startTime="15832">
    <iact:property name="dataType"/>
    <iact:actionData xml:id="d2">
      <inkml:trace xmlns:inkml="http://www.w3.org/2003/InkML" xml:id="stk2" contextRef="#ctx0" brushRef="#br0">28682 12723 35 0,'0'0'11'23,"-13"0"11"-23,13 0 0 0,0 0 5 0,0 0-20 0,0 0-2 0,0 0 7 8,0 0-2-8,-11 0 11 21,11 0-4-21,-12 0 0 0,5 0-8 0,-3 0 8 0,3 0-9 18,2 0-4-18,-8 0 8 0,7 10-14 0,0-10 2 11,1 11-5-11,-1-11 5 0,5 10-2 17,-4-5 11-17,2-1 0 0,1 1-13 0,0 0 13 10,2-2-21-10,-3 4 10 0,3-3 5 24,0 3-1-24,0-2 41 0,0 3-2 0,0-2 0 0,0 1-4 0,0-1-23 12,0-1-7-12,0 0-5 0,0 1 5 12,0-1-11-11,0-1 10-1,0-1 1 13,0 1-5-13,0-3 7 0,0 0-15 21,12 2 1-21,-12-3 7 0,10 0 1 0,-5 0 8 0,5 0-3 0,-3 0-4 11,2 0-15-11,-1 0 6 17,-5 0 5-17,4 0 0 0,-2 0 9 0,0 0-7 0,0 0-1 13,-4 0-4-13,-1-13 1 0,6 2 9 18,-6 11-5-18,1-10 7 0,2 2-11 0,-3 8-3 14,0-8 1-14,0 2 3 0,0 2 4 0,0 0-3 21,0-1 2-21,0 2-13 0,0-1 11 0,0 0-3 0,0 0 6 13,0 0 8-12,0 0-14-1,0 1 6 11,0 2-17-11,0-1 10 0,0 0 7 22,0 2 3-22,0-3 4 0,-14 2-15 0,14-1 2 0,-14 2-4 0,2 0 5 15,4 0 11-14,-2 0-7-1,-2 0 1 0,7 0-5 10,-5 0-8-10,1 0 10 24,2 0 0-24,-3 0 0 0,6 14 8 0,-3-14-4 0,3 9-7 0,-1-9 8 12,2 0 0-12,-1 8 1 0,0-8 4 12,1 9-6-12,2-3 1 0,-5-2 4 14,4 4 2-14,-2-3 5 0,4 1-13 0,-5 2 5 21,3-3 4-21,2-1-8 0,0 3 1 0,0-5-5 0,0 3-3 10,0-3 6-10,0 2 5 0,0-1-8 17,0-1-2-17,0 1 7 0,0 0 2 0,11-3-5 14,-11 5 5-13,19-5-5-1,-6 0-9 17,4 0 14-17,-6 3-7 0,2-3-2 0,4 0 14 0,-6 0-8 14,-2 0-2-14,2 0-6 0,-4 0 4 20,-2 0 2-20,2-16 7 0,-4 7 2 0,-2 9-18 0,-1-14 12 2,6 5-12 10,-6-2 8-12,0 3 1 0,0 0-11 21,0-2 7-21,0 0-3 0,0 2 12 0,0 0-1 0,0 0-6 10,0 2-2-10,0 3-7 0,0-3 5 19,0 2 6-19,0 0-4 0,0 3 4 0,0-2-4 9,0 0 4-9,-17 1 0 0,17 2-7 25,-13-4 5-25,13 4-8 0,-10 0 3 0,10-1 9 0,-9 1-4 0,9 0 1 11,-5 0-4-11,-1 0-2 1,0 0-2 18,2 0 7-19,3 13 5 0,-2-13-5 0,0 11 7 0,-1-1-12 7,2-10 5-6,-1 13 9 19,1 0-6-20,0-5 4 0,2 3-5 0,-3-1 0 0,3-2 5 10,0 3 6-10,0-4-2 17,0-1-2-17,0-1-6 0,0 1-3 0,0-1 0 17,0-2-3-17,0-1 8 0,16 1 3 0,-5-3-1 0,-11 0 0 14,12 0-5-14,1 0-4 0,-4 0 0 14,-3-13 6-14,1 13 1 0,0-17 1 0,-2 5-3 20,2 1-3-20,-6 0-5 0,3-2 3 0,2 2 6 0,-4-1-1 14,0 1-1-14,0 1 2 0,3 0-6 20,-5 3 0-20,0 0 0 0,0 1 1 0,0 3 3 0,0-2-6 14,0 0 6-14,0 5-6 0,0 0 2 0,-14 0 4 15,14 0-6-15,0 0 4 0,0 0-5 11,0 0 3-11,0 0 2 0,0 0 4 25,0 0 1-25,0 0-5 0,0 11 6 0,0-11-8 0,0 13 7 0,0-6-69 10,0-1-101-10,0 0-14 0</inkml:trace>
    </iact:actionData>
  </iact:action>
  <iact:action type="add" startTime="17458">
    <iact:property name="dataType"/>
    <iact:actionData xml:id="d3">
      <inkml:trace xmlns:inkml="http://www.w3.org/2003/InkML" xml:id="stk3" contextRef="#ctx0" brushRef="#br0">29332 15053 259 0,'0'-6'-4'15,"12"-4"13"-15,-12 2 28 0,12 0 22 0,-12 0 10 24,11 6-11-24,-11-4-12 0,0 2-1 0,7 0 11 0,-7 2 7 0,0-3-7 12,0 3-6-12,0-1-10 0,0 2-3 13,0-3-3-13,0 1-10 0,0 0 6 13,0 1 0-13,0-1 0 0,-13 0-2 14,13-2-11-14,0 2 8 0,-10-2-4 0,10 0-4 16,0 2-2-16,0-2-19 0,0 2 6 0,0 0-6 16,0 1 10-16,0-1 1 0,0 3-9 0,0 0 8 20,0 0-14-20,0 0 7 0,0 0-3 0,0 0 0 0,0 0 6 11,0 0-4-11,0 0 8 18,0 15-6-18,0-15 2 0,0 14-2 0,0 0 2 0,0-1 7 20,0-1-3-20,0 2 2 0,0-1-6 0,0 0-4 0,9-2 2 14,-6-1 5-14,4 1-1 0,-3-1-2 12,2-2 2-12,0-2-6 0,-1 2 4 2,4-3 2 18,1 0-1-20,-2-2 1 0,6 0-6 0,-2 0 6 0,1-3-10 14,4 0 2-14,-2 0 6 0,1 0-3 10,2 0 3-10,-2 0 7 0,3 0-5 15,-1 0 0-15,-1 0 6 0,-1-14-8 0,-1 14 2 20,1-13-10-20,-2 13 4 0,-2-12-6 0,-1 3 2 0,-1 1 12 11,-4 0-8-11,4 0 4 17,-3 1 0-17,0-5-2 0,-3 2-8 0,3 2 4 0,-5-6 2 14,2 5 6-14,-1-2 4 0,0 2-6 17,-2-2 0-17,-1 2-16 0,6 1 12 0,-6 1 2 1,0-2-1 12,0 1 4-13,4 0-8 0,-4 0 1 21,1 0 4-21,-1 1 2 0,3 1-2 0,0 0-4 0,-3 2-2 13,0 0-7-13,0 4 13 0,1-2 2 15,-1 0-1-15,0 2 7 0,3 0-16 0,-1 0 4 22,-2 0-3-22,3 0 5 0,-3 0 8 0,2 14-1 0,0-2 3 0,-2-2-10 13,3 3 0-13,1-2-6 0,0 1 7 10,-1 0 5-10,4 4 1 21,0-1 3-21,-1-1-10 0,1 1 6 0,3-1-12 0,-1 2 8 0,2-3 4 16,0-3-2-16,5 3 4 0,-3-4-6 0,-1-1 4 12,6-3-10-12,-6 1 6 0,5-1 2 24,-1 0 0-24,0-3 3 0,-1 1-1 0,4-3 4 0,-2 0-14 0,1 0 8 10,-1 0-2-10,5 0-2 14,-2 0 4-14,-3-15 0 0,1 15-6 0,-2-14 2 14,-1 1 12-14,2-1-18 0,-5 3 12 14,-4-6-11-14,2 4-1 0,-4-3 12 0,0 2-2 18,-5-2 1-18,2-2-7 0,-3 2-1 0,0 0 1 14,0 0 6-14,0-2 0 0,0 4 2 0,0-5 1 20,-16 2 34-20,16 0 18 0,-12 2 9 0,12-1 0 0,-13 0-26 11,13 4-5-11,-10-2-7 17,10 4-2-17,-7 0-6 0,7 0-12 0,0 2-4 0,-6 3-6 20,6 2-2-20,0 0-4 0,0 1 4 0,0 2 4 0,0 0-2 14,0 0 2-14,0 0 4 0,0 0-2 13,0 0 6-13,0 0-4 0,0 0 0 22,0 0-2-22,11 11-64 0,-11-1-77 0,0-10-110 0,9 10-127 0,-2-10 36 14</inkml:trace>
    </iact:actionData>
  </iact:action>
  <iact:action type="add" startTime="20620">
    <iact:property name="dataType"/>
    <iact:actionData xml:id="d4">
      <inkml:trace xmlns:inkml="http://www.w3.org/2003/InkML" xml:id="stk4" contextRef="#ctx0" brushRef="#br0">28658 14510 102 0,'0'0'5'10,"0"0"19"-10,0 0 14 17,0 0 3-17,0 0 12 0,0 0-11 0,0 0-1 0,0 0 1 22,0-13-7-22,0 13-3 0,0 0-7 0,0 0-2 0,-17-10-4 11,17 10 13-11,0-8-3 0,-12 8 5 16,12-8-5-16,0 1-20 0,-11 1 3 0,11-2-12 10,0 3 4-10,0-1 9 26,0-1-8-26,0 3 8 0,0-3-4 0,0-3-2 0,0 0-1 0,0 3-2 0,0-5-3 9,0-1-1-9,0 2 2 22,0-1 5-22,0 0-1 0,0-1 1 0,0 2 4 0,0-2 0 0,0 5 13 20,0 0-4-20,0 1-5 0,0 1-4 0,0 0-11 0,0-2 0 17,0 4 11-17,0-3-6 0,0 0 5 0,0-1-5 17,0-2-10-17,0-3 7 0,0 2-12 0,11 3 5 18,-11-6 3-18,10 4-4 0,-10-1 6 0,0 1 6 0,0-1-1 11,0 0 5-11,0 1-1 19,0-1-9-19,0-1-4 0,0-2-1 0,0 4-3 0,0-2 1 18,0 0 7-18,0 0 0 0,0 2 2 0,0-3 9 0,0 3-7 14,0-1-6-14,0 0-2 0,0 2-1 19,0-1-3-19,0 0 10 0,0 0 5 0,0 0 34 0,0 2 16 16,0 0-9-16,0 1-3 0,0 0-39 0,0 1-6 14,0 2 2-14,0-2 4 0,0 1 1 9,0 0-7-9,0-2 2 0,0 0-10 25,0 0 7-25,0 1-1 0,0-3 0 0,0 2 9 0,0 2-9 0,0-3 6 10,0 3-4-10,0-3 0 14,0 2 0-14,0 1-2 0,0-1 0 0,0 1 4 14,0 0 2-14,0 0 2 0,0-1 1 1,0 3-5 19,0-3 2-20,-17 2-4 0,17 0-2 0,0-2 4 0,0 0 4 10,0 2-6-10,0 0 9 17,0 1-7-16,0-1-4-1,0 1 5 0,0-2 1 17,0 4 0-17,0-3-2 0,0 1-2 0,0 0-11 0,0 1 9 15,0-1 0-15,0 0 4 0,0 0 0 0,0 0 0 14,0-1 1-14,0 1-8 0,0 0 5 20,0 0-6-20,0-1 4 0,0 1 4 0,0 0 0 0,0 0 0 15,0 1 0-15,0-3-1 0,0 5-1 0,0-3 0 19,0 3-5-19,0-3 3 0,0 2 0 0,0-5-1 0,0 5 4 14,0 0 5-14,0 0-2 0,0-2-1 10,0 3-3-10,0-4-3 0,0 3-1 21,0 1 4-21,0 0 0 0,0 0 4 0,-18 0 1 0,18 0-7 17,0 0 1-17,0 0 1 0,0 0-6 0,0 0 12 11,0 0-1-11,0 0-10 0,0-11 10 14,0 11-3-14,0 0 0 0,0 0-4 14,0 0-3-14,0 0 1 0,0-16 0 0,0 16 10 20,0 0 1-20,0 0-5 0,0-12-9 0,0 12 8 0,0 0-4 11,0 0 3-11,0-12 11 0,0 12-7 17,0 0-2-17,0-8 2 0,0 8-4 0,0 0 17 18,0 0 25-18,0 0 3 0,0 0-5 0,0-16-17 13,0 16-25-13,0 0-6 0,0-11 8 0,0 11 0 18,0 0 4-18,0 0-2 0,0 0 0 0,0 0-4 16,0 0 2-16,0 0-6 0,0 0 8 0,-16 0 0 15,16 0 2-15,-8 0 6 0,-2 0-14 0,3 11 4 20,1-11-6-20,-4 12 2 1,3-2 0-1,1-2 6 0,-4 0-2 14,2 0 4-14,-4 0 8 0,-1 0-14 0,2-1 4 12,0 0-8-12,2 1 2 0,-1-1 0 12,-1 1 4-12,5-3 0 0,-1 3 2 24,-3 0 8-24,3 0-8 0,1 0 8 0,-1 0-18 0,-3 0 6 0,3-1 2 11,1-1-2-11,-3 1 6 13,0-1-8-13,2 2 6 0,-3-2-8 0,4 1 10 14,-4 0 0-14,3-4-2 0,0 3 7 21,1 1-11-21,-1-3 4 0,3 0-6 0,-2-2 1 0,2 2 8 2,3-4-7 8,-5 2 8-10,6-2-8 14,-1 0-4-14,-2 0 2 0,3 1 3 0,0-1 3 23,0 0 7-23,0 0 1 0,0 0-6 0,0 0 0 0,0 0-16 0,0 0 6 10,0 0 2-10,14 0 4 17,-3 0 4-16,1-13 2-1,-4 2 0 0,4 3-4 0,-1 8 4 16,-1-11-12-16,-2 3 2 0,2-2 0 0,-1 2 2 13,-2 2 4-13,3-1 0 0,-6 2-2 23,3-3 4-23,-1 2 2 0,1 0-10 0,0-3 2 0,0 2-4 0,2 0 5 14,-2 2 5-14,3-3 2 0,-3 3 1 10,2-2-13-10,-1 3 4 0,3-2-2 21,-1 1 0-21,-1 0 8 0,1 0-4 0,-2 2 4 0,4 0-10 17,-5-2 6-17,3 3-9 0,-6-1 6 0,3 0 1 10,-3-1 5-10,1 3 6 0,-1-2-11 14,-1 3 4-14,1-2-10 0,0 2 7 21,2-1 1-21,-5 1 0 0,4 0 5 0,0 0-7 0,-3 0 4 2,1 0-4 6,1 0 0-8,-1 0-2 18,2 0 4-18,-3 0 0 0,-1 0-2 0,2 0 8 2,1 0-7 9,-1 0 3-11,-1 0-6 0,-2 0 4 18,5 0-8-18,-5 0 8 0,0 9 4 0,2-9 0 13,-2 0 4-13,0 0-12 0,0 0 4 21,0 0-10-21,0 8 6 0,0-8 6 0,0 7 0 0,0-7 0 0,0 6 2 13,0-4-2-13,0 1-8 0,0 0 6 15,0-1-4-15,0 3 4 0,0-3 7 0,0 2-5 21,3 0 0-21,-2 0-6 0,6 0 4 0,0 0-2 0,-2-1-2 14,2 2 12-14,0-3-12 0,1 4 6 1,-2-2 0 8,0 2-3-9,-1-1-1 25,2-3 2-25,-1 2 5 0,4-1-3 0,-1 0 4 0,1 1-8 0,1-1-2 14,-3-2 2-14,4-1 6 0,-1 0 0 0,1 0 2 10,-1 0-4-10,-1 0-10 14,-3 0 10-14,2 0-4 0,-5 0 4 0,3 0 6 21,-3 0-8-21,-4 0 8 0,6 0-12 0,-6 0 4 0,0 0 6 10,0 0-8-10,0 0 8 1,0 0-4 12,0 0-4-13,0 0 2 0,0 0-2 17,0-8-2-17,0 8 8 0,0 0-6 0,0 0 4 17,0 0 2-17,0 0-6 0,0 0 6 0,0 0-2 15,0 0-2-15,0 0-6 0,0 0-92 0,0 0-93 21,0 0-111-21,0 0-31 0</inkml:trace>
    </iact:actionData>
  </iact:action>
  <iact:action type="add" startTime="32179">
    <iact:property name="dataType"/>
    <iact:actionData xml:id="d5">
      <inkml:trace xmlns:inkml="http://www.w3.org/2003/InkML" xml:id="stk5" contextRef="#ctx0" brushRef="#br0">28301 12230 28 0,'-6'0'1'3,"2"0"1"18,-2 0 8-21,1 0 5 0,-1 0 2 0,2 0 10 0,-3 0-3 11,4 0 1-11,-3 0-1 0,2 0-3 8,1 0-6-8,-1 0-3 19,-2 0-6-19,5 10 1 0,-4-10 0 0,2 7-4 0,1-7 7 15,-3 0-8-15,5 4 1 0,-1-4 1 11,1 0-6-11,0 0 1 0,0 0-3 24,0 0 1-24,0 0 3 0,0 0-2 0,0 0 5 0,0 0 1 0,0 0 1 12,0 0 2-12,0 0-5 0,16 0 5 12,-5 0-7-12,-11 0 1 0,14 0-1 18,-5 0-5-18,-9-10 5 0,10 10 0 0,-5 0-5 0,2-9 5 16,-2 1-7-16,0 8 9 0,-3-7 1 0,1 5-5 15,-2-3 2-15,-1 2-5 0,0 0 5 17,0 0 0-17,0 0 9 0,0-1-7 0,0 1-1 0,0 0 3 20,0 2-10-20,0 0 8 0,0-2 1 0,0 3-4 0,-16 0 9 12,16 0-8-12,-12 0-3 0,-1 0 1 21,7 0-3-21,-4 0-1 0,3 0 2 0,0 0 23 0,-2 0 23 11,2 0 8-11,3 15 5 0,0-15-22 14,-3 9-22-14,2-1-4 0,3-8 0 12,-3 8 0-12,1-3-2 0,-2 0 4 15,6 0-9-15,-1-3 0 0,1-1 0 0,-3 2 0 20,3-3 2-20,0 3 1 0,0-3-5 0,0 0 1 0,0 0-1 11,0 0 5-11,0 2 1 0,0-2 3 24,14 0-2-24,-14 0-1 0,15 0 5 0,-4 0-8 0,-5 0 3 0,4 0-9 11,-3 0-1-11,0 0 3 17,-2 0 1-17,3 0-3 0,-1 0 5 0,-3 0-5 0,3 0 3 11,-3-10 7-11,2 10-1 21,-5 0 1-21,4-11 0 0,-1 11-3 0,-4-6 0 0,0 1-1 0,0-1-2 14,0 4 1-14,0-3-6 0,0 5 6 15,0-2 2-15,0 1-2 0,0-1 2 0,0 2-2 19,0-1-5-19,0 1 6 0,0 0 3 0,0 0-2 0,0 0-1 14,-16 0-2-14,16 0-5 0,0 0 3 21,-5 0-2-21,5 0 6 0,0 12 6 0,-10-12 4 0,10 10 12 15,0-10-3-15,0 10 0 0,-7-2-8 0,7-2 1 8,0-3-4-8,0 5-2 24,0-4 6-24,0 1-9 0,0-5 1 0,0 3 3 0,0 0-5 0,0-3 3 16,17 0 1-16,-17 0-2 0,11 0 1 0,-11 0 6 9,11 0-8-9,1 0 0 12,-5 0 3-12,-1 0-12 0,-1 0 7 15,-1 0-2-15,-2 0-2 0,4-13 2 0,-6 13 0 18,1-10-6-18,2 10 6 0,-3-8 2 0,0 1 2 0,0 2 1 14,0 0-5-14,0 0 2 0,0-1-2 18,0 4 2-18,0-3-4 0,-14 3 0 0,14 1 0 0,-12-1 0 17,12 1 1-17,-11 1 2 0,2 0-6 0,-1 0 3 14,3 0 0-14,2 0 2 0,-1 0 4 2,-1 0 1 17,3 0-3-19,2 0-2 0,1 0-1 0,-4 0 2 0,4 11-1 11,1-11 8-11,-3 0-1 16,3 8-4-16,0-8 6 0,-1 0-9 0,1 6 4 21,0-6-4-21,0 0 0 0,0 0-4 0,0 0-53 0,0 0-119 0,0 5-13 14</inkml:trace>
    </iact:actionData>
  </iact:action>
  <iact:action type="add" startTime="33907">
    <iact:property name="dataType"/>
    <iact:actionData xml:id="d6">
      <inkml:trace xmlns:inkml="http://www.w3.org/2003/InkML" xml:id="stk6" contextRef="#ctx0" brushRef="#br0">28270 12204 157 0,'0'0'-2'3,"0"-6"3"20,0 2 5-23,0 1 7 0,0 0 1 0,0 2 5 0,0 0-9 0,0 1-5 9,0 0 6-9,0 0-10 23,0 0 4-23,0 0-5 0,0 0-3 0,0 0-9 0,0 0 10 0,0 0-5 16,0 0 2-16,0 0 8 0,0 0-4 0,0 0 7 9,0 0-4-9,0 0 5 22,0 0 0-22,0 0-5 0,0 0 5 0,0 0-14 0,0 0 0 6,0 0 2-6,0 0-4 15,0 0 11-15,0 15 2 0,0-15-1 0,0 0 2 17,0 10 0-17,0-10-3 0,0 0 0 0,0 9 1 17,0-9-5-17,0 0-3 0,0 7-2 0,0-7-2 19,0 0 4-19,0 5 5 0,0-5 7 0,0 0 4 0,0 2-1 10,0 3-6-10,0-4-4 16,0 0-7-16,0 2 3 0,0-3 1 0,0 3-4 21,0-3 3-21,0 2-1 0,0 0 7 0,0-1 0 0,0 2 1 0,0 1 2 14,0-1-1-14,0 2 1 0,0-2-2 21,0 2-3-21,0-2-1 0,0 2-8 0,0-3 6 0,0 2-6 11,0 1 6-11,0-2 9 0,0 2-2 17,0-2 3-17,0 2-4 0,11-2 2 0,-11 2-10 9,10-3 5-9,-10 1-3 0,4 0-2 25,3 2 3-25,-5-3 0 0,2 1 0 0,-1 2 6 0,1-3 3 0,-1 2 31 11,1-1 9-11,1-1-5 0,-3 1 3 13,3 0-38-13,-1 2-4 0,3-1-3 14,-1 0 2-14,-2-1-4 0,3 1 2 21,-5 0-1-21,2 0-1 0,1-2 5 0,-3 4 3 0,2-3-1 0,2 0-2 11,-5 1 4-11,5-1-5 17,-2 1 3-17,-2 0-10 0,3 2 9 0,-5-4-11 0,2 3 0 17,1 1 7-17,-2-1-6 0,2 0 8 0,0-2 5 14,-2 1-3-14,-1-2-4 0,3 3 0 17,1-2 0-17,0 3 5 0,-1-2-2 0,2-1 4 0,-1 0-8 16,2 1 6-16,-2-1-7 0,3-2 2 1,-6 1-1 14,6 0-5-15,-2-1 4 0,0 2-1 0,1-1 5 20,-2 0-1-20,-1-1-1 0,1 1 4 0,2 1-1 0,-4 0-6 14,0-2 5-14,1 0-9 0,-1 2 5 12,2-3 4-12,-1 3 5 0,0 2 2 12,-2-3-8-12,-1 1-1 0,4 0-2 25,-1 1-1-25,0-1-2 0,-3 1 5 0,1 0-4 0,-1-3 4 0,0 4 5 10,3-2-3-10,-3 0 4 0,0-1-5 14,3 3 1-14,-1-2 0 0,0 0-8 14,0 1 6-14,-2 2 2 0,0-4-3 0,0 1 2 21,5 0-4-21,-5 3-3 0,0-2 6 0,0 1 6 0,0-2 3 11,0 3-6-11,0-4-1 0,0 2-9 16,0-2 5-16,0-2-3 0,0 0 1 0,0 0 3 19,0 0-1-19,0 0 3 0,0 0 1 0,0 0 3 0,0 0 1 10,0 0-1-10,0 0 1 17,0 0 1-17,0 0-14 0,0 0 5 0,0 0-6 21,0 0 0-21,0 0 8 0,0 0 5 0,0 0-2 0,0 0 4 14,0 0 0-14,0 0-8 0,0 0 1 0,0 0-7 20,0 0 0-20,0 0 3 0,0 0 8 0,0 0 3 0,0 0-2 15,0 0 1-15,0 0-10 0,0 0 2 0,0 0 1 9,0 0-3-9,0 0 8 22,0 0-2-22,0 0 4 0,0 0 1 0,0 0 11 0,0 0 12 0,0 0 4 16,0 0 0-15,0 0-10-1,0 0-15 0,0 0-4 10,0 0 1-10,0 0-6 13,0 0 3-12,0 0-6-1,0-14-3 0,0 14 1 13,0-12 6-12,0 0-4-1,0 0 3 2,0 12 1 16,0-13-8-18,0 2 14 0,0 5 1 0,0-4-3 14,0-1 2-14,0 3-10 0,0 0-1 0,0 1 1 14,0 1 1-14,0-2 0 0,0 3 0 17,0-2 2-17,0 1-7 0,0 4 9 0,0-2-4 0,0 2 2 14,0 0-4-14,0 2 2 0,0 0 2 17,0 0 0-17,0 0 9 0,0 0-5 1,0 0 0 22,0 0-4-23,0 0-6 0,0 0-4 0,0 0 4 0,0 0 3 0,0 0 3 4,0 0 5 20,0 0-3-24,0 0-2 0,0 0 1 0,0 0-1 0,0 0-7 0,0 0 9 14,0 0-7-14,0 0 3 0,0 0 0 0,0 0-1 12,0 0 3-12,0 0-2 0,0 0 4 13,0 0 1-13,0 12 1 0,0-12 7 25,0 13-1-25,0-13-8 0,0 9-4 0,0-1-7 0,0-1 2 0,0 1 5 2,0 0 6 5,0 0 1-7,0 2 3 14,0-1-1-14,0-1-5 0,0 0 0 23,0 2-4-23,0 0 0 0,0-2 6 0,0 0-1 0,0-2-1 0,0 2 0 12,12-3 1-12,-12-2-4 0,0 3 6 11,0-2-5-11,0-1 0 0,11 2-5 17,-11 1-1-17,0 0 4 0,0 1-1 0,13-2 5 17,-6 3-1-17,-7 0 1 0,4 0 2 0,-4-3 1 14,0 2 1-14,0-3-5 0,0 4-8 0,0-3 7 17,0-3-4-17,0-1 4 0,0 1 0 0,0 1 0 18,0-3 0-18,0 5 2 0,0-4 11 0,0 4-11 13,-12-5 2-13,-3 0-8 0,1 2 0 0,3-2 2 21,2 3-1-21,-2-3 3 0,-1 0-2 0,1 0 6 0,-2 0 3 14,-2 0 0-14,2 0 15 0,-4 0 31 13,4 0 2-13,-5 0 12 0,2 0-27 0,-1 0-27 12,6 0-6-12,-2 0-9 0,0 0 11 24,2 0-3-24,2 0 2 0,2 0-4 0,-2 0 9 0,4 0-6 0,-1 0-1 10,0 0 5-10,5 0-5 14,-3 0 3-14,4 0 1 0,-6 0-2 0,6 0-7 21,0 0-1-21,0 0-3 0,-1 0 1 0,1 0 0 0,0 0 0 11,0 0 2-11,0 0 4 0,0 0-1 17,0 0 3-17,0 0 5 0,0 0-27 0,0 0-60 14,0 0-71-14,0 0-106 0,12 0 10 17</inkml:trace>
    </iact:actionData>
  </iact:action>
  <iact:action type="add" startTime="37408">
    <iact:property name="dataType"/>
    <iact:actionData xml:id="d7">
      <inkml:trace xmlns:inkml="http://www.w3.org/2003/InkML" xml:id="stk7" contextRef="#ctx0" brushRef="#br0">29081 12318 82 0,'0'-3'15'25,"0"1"5"-25,0 1 12 0,12-1 9 0,-12-1-6 0,0 3-8 0,0-2-4 16,0 1 1-16,8 1 2 0,-8 0 14 0,0 0 1 15,0-2-8-15,0 2-7 0,0 0-8 0,0 0-4 9,0 0 9-9,0 0-5 23,0 0-3-23,0 0-5 0,0 0-11 0,-15 0-1 0,15 13 2 0,-15-13-4 14,15 10 2-14,-11-10-3 0,11 0 3 12,0 0 3-12,0 0 1 0,0 8 4 11,0-8-6-11,0 0-4 0,0 0 2 23,0 0 0-23,0 0 12 0,0 0-1 0,0 0 3 0,0 0-2 0,17 0-7 11,-6 0 3-11,2 0-5 0,1 0 3 14,2 0-4-14,1 0 5 0,-4 0-5 21,4 0 2-21,-6 0-4 0,2 0 0 0,-1 0-3 0,-1-13 3 10,-4 13-1-10,-1-8 1 0,-2 8 7 18,-3-8 1-18,-1 1 1 0,0 1-9 0,0-2 4 21,0 3-8-21,0-1 6 0,-18 1-3 0,18 0-2 0,-20 0 1 13,4 0 4-13,-1 2 0 0,6 1-2 0,-2 2 2 10,2 0-7-10,-1 0 2 22,0 0 3-22,-1 0-2 0,3 0 6 0,1 0 5 0,-1 0-3 0,5 0 3 16,-5 12-2-16,3-12-152 1</inkml:trace>
    </iact:actionData>
  </iact:action>
  <iact:action type="add" startTime="40602">
    <iact:property name="dataType"/>
    <iact:actionData xml:id="d8">
      <inkml:trace xmlns:inkml="http://www.w3.org/2003/InkML" xml:id="stk8" contextRef="#ctx0" brushRef="#br0">29145 12297 150 0,'0'0'15'28,"0"0"5"-28,0 0 3 0,0-12-3 0,0 12-9 0,0 0-11 0,0-10 3 0,12 10 1 21,-12-5 1-21,0-3 7 0,10 8 0 0,-10-5 17 0,4 3 15 12,-4-2 5-12,0 2-2 0,7 0-15 24,-7 2-14-24,1-3-10 0,-1 3-4 0,0 0 3 0,0-3-8 0,0 2-1 13,0 1 4-13,0 0-4 0,0 0 0 6,0 0 7-6,0-1-6 24,3 1 1-24,-3 0 0 0,0 0-4 0,2 0 4 0,-2 0-2 0,0 0 0 11,0 0 56-11,0 0 11 0,0 0 6 11,0 0-5-11,0 0-49 17,0 0-13-17,0 0-1 0,0 0 1 0,0 0-4 0,0 0 0 20,0 0 5-20,0 0 16 0,0 0 1 0,0 0 3 0,0 0-14 12,0 0-7-12,0 0-11 0,0 0 9 16,0 0 1-16,0 0 1 0,0 0 0 0,0 0-4 14,0 0-2-14,0-7 2 0,0 7 0 18,0 0 0-18,0 0 4 0,0-5-6 0,0 5 4 0,0 0 2 14,0-5-1-14,0 5 37 0,0-5 6 20,0 5-6-20,0 0 1 0,0 0-32 0,0 0-3 0,0 0 4 14,0 0-10-14,0 0 3 0,0 0-1 0,0 0-2 21,0 0 6-21,0 0-4 0,0 0-4 0,0 0 0 0,0 0 2 12,0 0-4-12,0 0 4 0,0 0-2 16,0 0 1-16,0 0 2 0,0 0-1 0,0 0 0 10,0 0-3-10,0 0 1 26,0 0-2-26,0 0 0 0,0 0 2 0,0 0 4 0,0 0 0 0,0 0 2 0,0 0 1 8,0 0-6-8,0 0 1 12,0 0 0-12,0 0 1 0,0 0 3 16,0 0-2-16,0 0 2 0,0 0-2 0,0 0-2 21,0 0 4-21,0 0-4 0,0 0-2 0,0 0 0 0,0 0-2 11,0 0 2-11,0 0 0 0,0 0 4 16,0 0-4-16,0 0-2 0,0 0 2 0,0 0 0 20,0 0-1-19,0 0 1-1,0 0-4 0,0 0-1 0,0 0 7 12,0 0-2-12,0 0-2 0,0 0 2 15,0 0-4-15,0 0 0 0,0 0 5 0,0 0-3 20,0 0 2-20,0 0 2 0,0 0 2 0,0 0 0 0,-17 0-2 14,17 10 2-14,-15-4 0 0,4 1-2 19,11 0 4-19,-14 1-4 0,5-1-2 0,-2 2 2 0,1 1 0 16,-1-2 1-16,-4 0 3 0,4 2 4 0,0-2-5 9,-2 2-1-9,2-2 0 23,-7 2-2-23,7-1 2 0,0 2 0 0,2-1 2 0,-2-1-6 0,-3 1 4 15,2-2-8-15,2 3 5 0,-1-4-3 0,0 2 0 12,-1-1 10-12,1 1-5 0,-1-2 1 10,4 1 0-10,-3 0-4 2,-1 1 4 12,2-1 0-14,-1-2 0 0,-3 1-2 21,8-1 2-21,-5-1 0 0,-2 1 1 0,7-1 1 0,-5 0-6 1,5 2 6 9,-1 0-6-10,3 2 4 14,-3-2-4-13,1 1 4-1,-1 0-4 0,-3 1 6 19,3-3-2-19,-5 1 0 0,4-3 0 0,-2 0 2 0,4 0 3 11,0 1-5-11,2-3 4 0,3 2-10 20,-5 0 2-20,5 0-2 0,-2 0 4 0,1-1-2 0,2 0 0 18,-5-1-3-18,5 3 5 0,-5-2-4 0,3-1 2 15,-3 4 4-15,5-6 0 0,-1 5 0 0,-1-5 4 20,-2 0-8-20,3 0-2 0,1 0 4 0,0 0-10 0,0 0 20 13,0 0-6-13,0 0-8 0,0 0 10 13,0 0-10-13,0 14 4 0,0-14 9 11,0 0-3-11,0 0-5 0,0 0-4 24,0 0 3-24,0 0-8 0,0 0 14 0,0 0-8 0,0 0 2 0,0 0 4 11,0 0-14-11,0 0 16 0,0 0-6 13,0 0-2-13,0 0 2 0,0 0-2 23,0 0 0-23,0 0 2 0,0 0 8 0,0 0-2 0,0 0-3 0,0 0-1 12,0 0-4-12,0 0-5 0,0 0 7 11,0 0 0-11,0 0-4 0,0 0 4 17,0 0-2-17,0 0 2 0,0 0 4 0,0 0-4 17,0 0 2-17,0 0 0 0,0 0-6 0,0 0 6 14,0 0 0-14,0 0-2 0,0 0 0 0,0 0 3 17,0 0 1-17,0 0 0 0,0 0 0 0,0 0-25 18,0 0-35-18,0 0-32 0,0 0-25 0,0 0-26 14,0 0-28-14,0 0-28 1</inkml:trace>
    </iact:actionData>
  </iact:action>
  <iact:action type="add" startTime="42003">
    <iact:property name="dataType"/>
    <iact:actionData xml:id="d9">
      <inkml:trace xmlns:inkml="http://www.w3.org/2003/InkML" xml:id="stk9" contextRef="#ctx0" brushRef="#br0">28730 12344 1 0,'10'-7'3'1,"-4"3"-1"19,-3-2 0-20,1 2-2 0,2 1 1 0,-2 1 1 0,-4-1-2 11,0 1 3-11,0 2-1 0,0-1-2 14,0 1-2-13,1 0-1-1</inkml:trace>
    </iact:actionData>
  </iact:action>
  <iact:action type="add" startTime="42129">
    <iact:property name="dataType"/>
    <iact:actionData xml:id="d10">
      <inkml:trace xmlns:inkml="http://www.w3.org/2003/InkML" xml:id="stk10" contextRef="#ctx0" brushRef="#br0">28735 12375 15 0,'0'7'1'1,"-9"-1"1"16,0 1 1-17,2 2 0 0,-3 0-3 0,-1 1 2 19,4 2 10-19,-2 0-6 0,2-1 6 0,0 2 0 0,0 0-15 15,1 1 6-15,1-1 2 0,-2 0-5 0,2 1 10 9,-3-1-6-9,4 0-3 24,-4 0 5-24,3-3-5 0,-1-2 6 0,0 0 1 0,2 0-6 1,0-4-2 13,1 0-5-14,-1 0 5 0,2 0-3 0,-1-1 8 10,1 0 1-10,0-1-6 24,2 3 12-24,0-2-10 0,0 0 2 0,0-2-4 0,0 3-2 0,0-4 2 4,0 0 0 14,0 0-2-18,0 0 6 0,0 0-10 0,0 0 5 0,0 0 1 16,0 0-5-16,0 0 8 0,0 0 2 0,0 0-5 15,0 0 4-15,0 0-6 0,0 0 1 17,0 0 2-17,0 0-1 0,0 0 7 0,0 0-4 0,0 0 1 15,0 0-1-15,0 0 0 0,0 0 2 21,0 0 2-21,0 0-2 0,0 0-3 0,0 0 1 0,0 0 2 0,0 0-3 11,16 0-2-11,-2 0 0 17,-3 0-1-17,-11 0 4 0,12 0 0 0,-1 0-1 0,3 0-2 20,-8 0-5-20,5 0 5 0,-1 0 5 0,-1 0-5 0,2 0 9 14,1 0 1-14,-2 0 2 0,-2 0 12 9,2 0 2-9,3 0-4 2,-6 0-4 21,4 0-10-23,-4 0 5 0,1 0-5 0,-1 0-2 0,0 0 2 0,-6 0 1 15,5 0-4-15,-5 0 4 0,2 0-2 9,-1-11-7-9,3 11 2 0,-5 0-4 23,2 0 9-23,1-7-9 0,-2 7 8 0,2 0-6 0,0 0 0 1,-3 0-2 9,1 0-2-10,2 0 1 12,0 0-2-12,-2 0 5 0,2 0-2 16,-3 0 0-16,1 0 2 0,2 0-3 0,2 0-1 15,-5 0 6-15,4 0-4 0,2 0 2 0,-1 0 2 17,1 0 0-17,1 0-2 0,-1 0 0 0,1 0 7 14,0 0-7-14,-3 0 3 0,3 0-1 0,-2 0-4 20,0 0 9-20,-5 0-5 0,2 0 7 0,0 0-6 0,-2 0-1 14,0 0 3-14,0 0-8 0,0 0-43 14,0 0-55-14</inkml:trace>
    </iact:actionData>
  </iact:action>
  <iact:action type="add" startTime="50804">
    <iact:property name="dataType"/>
    <iact:actionData xml:id="d11">
      <inkml:trace xmlns:inkml="http://www.w3.org/2003/InkML" xml:id="stk11" contextRef="#ctx0" brushRef="#br0">31323 13546 68 0,'-8'0'7'16,"0"10"-4"-16,-1-10 2 0,6 10-3 0,-6-2-2 16,2-2 0-16,3-6 2 0,-1 6 3 0,1-2-5 12,4 2 5-12,0 0 0 0,-5-2 2 22,5 1 5-22,0-2-4 0,0 0-2 0,0-1 2 0,0 3-8 12,0-3 5-11,0 2-3-1,0-4 3 0,17 3 0 19,-17-3 5-19,0 1 2 0,12-1 0 0,-4 0 9 11,-8 1-8-11,9-1 4 0,-1 0-6 13,0 0-4-13,-4 0-6 1,6 0-1 30,-5 0-5-31,2 0 1 0,0 0 1 0,-3 0 10 0,3 0-2 0,-5-11 1 0,2 11 4 0,2-12-8 19,-5 3 3-19,2 0-5 0,0 1-4 0,-2 1-1 0,2 0 4 10,-3 1-3-10,0-2 4 0,0 3 0 25,0-2 6-25,0 3-1 0,0 0-2 0,0-2 5 0,0 3-6 0,0-1 2 10,0 1-4-10,-14 0-2 13,14 0-3-13,0 3 1 0,-15-2-1 0,4 2 3 14,11 0 4-14,-11 0 7 0,2 0 3 18,2 0-16-18,-1 0 6 0,-2 0-14 0,1 0 2 0,-1 0 7 14,2 0-1-14,-2 11 6 0,3-11 3 17,-5 13 3-17,6-13-4 0,-1 8-1 0,-3 2-6 19,8-4-3-19,-7 1 1 0,8-2 5 0,-5 1-1 0,5-1-1 13,-2 0 1-12,1-1 1-1,2 0 0 20,0 2 8-20,0-1 1 0,0-2-8 0,0 2 6 0,0 0-7 0,16-2 0 11,-3 2 4-11,1 0 1 15,0 1-3-15,0-4-1 0,2 1-2 0,0 0-6 21,2 1 3-21,-2-3 6 0,1 1-2 0,-6-2 9 2,2 0-2 11,-2 0-7-13,1 0 0 0,-5 0-7 0,-3 0 3 10,2 0 1-10,-5 0 3 0,-1 0 1 14,0 0 3-14,0 0-1 0,0-14 1 25,0 14 5-25,0-12-16 0,0 1 5 0,-18 11-2 0,5-8-3 0,13 1 2 11,-17 7 3-11,5-8 2 0,12 6-1 12,-11-2 8-12,11 4-6 0,-7 0 3 14,7 0 1-14,0 0-3 0,0 0-2 0,0 0-5 17,-4 0-2-17,4 0 5 0,0 0-3 0,0 0 3 14,0 0 4-14,-5 0 1 0,1 0 1 21,1 0 1-21,2 0-2 0,1 0-4 0,-3 0-1 0,0 0-3 0,2 0-1 14,1 0-1-14,0 0 6 0,0 6 1 12,-4-6 3-12,4 0-1 0,0 0 0 23,0 8 1-23,0-3-1 0,0 0 1 0,0-5 6 0,0 5-5 0,0-2-4 12,0 0 3-12,12 2-10 0,-12-2 7 14,12-2-5-14,-12 0 5 0,17 0 9 21,-12 1-6-21,7 1 8 0,-5-2-1 0,3-1-8 0,-3 0 1 0,-1 0 1 15,4 0-6-15,-3 0 6 0,-3 0 1 10,3 0 0-10,-5 0-7 0,3-12-1 15,-3 12-1-15,-2-11 3 0,3 11-1 0,-2-10 5 20,-1 3-4-20,0-1-3 0,0 2 6 0,0 0-7 0,0 3 5 10,0-2-2-10,-17 1 0 18,4 0-1-18,13 1-1 0,-20-2 1 0,5 5-3 0,3-2 1 14,-5 2-4-14,6 0 2 0,-2 0 7 17,2 0-1-17,-2 0 6 0,1 0-2 0,1 0 1 1,2 14-1 12,0-14-3-13,3 12 0 0,-4-12-8 21,3 8 8-21,3-8-4 0,-1 8 4 0,1 0 4 0,3-8-6 11,-4 6 4-11,4-2-2 0,1-1 3 17,0-3 2-17,0 0-5 0,0 3 6 0,0-1-5 21,0-1 3-21,0-1 6 0,0 1-8 0,13-1 0 1,-13 0 0 12,14 0 1-13,-3 0-10 1,1 0 11-1,-2 0-6 13,-2 0-2-13,2 0 20 0,-4 0-11 1,7 0 4 17,-8 0-4-18,1 0-12 0,0 0 2 0,-1 0 5 15,-3 0-2-15,1 0 11 0,-3 0-4 0,0-7-8 10,0 7 6-10,0-7-11 25,0 7 8-25,0-6-6 0,0 6 3 0,0-4-1 0,-16-2 1 0,2 6 6 0,14-2-3 10,-14 1 4-10,14 1-4 11,-13 0 0-11,3 0-9 0,1 0 6 16,2 0-10-16,3 0 5 0,-3 0 2 0,-3 0 1 14,6 0 7-14,-4 0 1 0,6 0 3 17,-4 0-5-17,2 13 5 0,-2-13-12 0,2 11-1 0,2-3-1 18,2-8 2-18,0 10 6 0,0-3 6 0,0-7 2 18,0 4-1-18,0 3 7 0,0-6-8 0,0 1-1 0,0-2 0 11,12 0-8-11,-12 3 4 15,12-3 5-15,0 0-5 0,-1 0 10 0,-1 0-4 2,-1 0-7 20,1 0 3-22,-2 0-6 0,1 0 1 0,-2-10 0 0,-2 10-1 11,3-13-1-11,-4 13 6 0,-4-10 2 15,1 3-1-15,2 7 6 0,-3-5-7 0,0 0-4 22,0 2 0-22,0 0-17 0,0 3-45 0,0 0-29 0</inkml:trace>
    </iact:actionData>
  </iact:action>
  <iact:action type="add" startTime="56697">
    <iact:property name="dataType"/>
    <iact:actionData xml:id="d12">
      <inkml:trace xmlns:inkml="http://www.w3.org/2003/InkML" xml:id="stk12" contextRef="#ctx0" brushRef="#br0">29380 13163 8 0,'-30'10'8'13,"-6"-10"1"-13,2 7 14 0,-4-7 9 16,-3 6-6-16,0-6 1 0,-4 0-12 0,1 0-5 12,-1 0 4-12,-3 0 3 0,2 0-3 14,-2 0 0-13,2 0-8-1,2 0 1 0,3 0-4 20,7 0-1-20,-3 0 0 0,7 0 0 0,0 0-2 0,0 0 7 11,6 0-1-11,-4 0 0 17,5 0 2-17,-3 0 3 0,2 0-11 0,-4 0-7 0,8 0 5 17,-1 0-14-17,-2 0 16 0,4 0 5 0,1 0-1 14,1 0 5-14,0 0-6 0,4 10 4 14,-4-10-5-14,4 0-1 0,-1 8-8 0,0-8 1 21,-2 7 0-21,0-3 3 0,-1-4 10 0,5 4 0 0,-5 0-3 14,1-4-1-14,2 0 0 0,-2 3-3 0,3-3 3 20,-1 2-6-20,0-2 1 0,2 0-4 0,1 0 1 0,3 2-4 13,-2-2 4-13,2 1 1 0,1-1 4 15,2 0 4-15,-2 2-2 0,2-2 4 0,-2 0-2 21,-3 1-1-21,3 1 4 0,-1-2-9 0,1 0 1 0,-2 4 8 13,-2-3-7-13,4 0 5 0,-3 0 1 11,5-1-9-11,-2 4 1 0,6-4 0 13,-2 0-6-13,3 0 5 0,0 0-2 25,0 0 3-25,0 0 5 0,0 0 4 0,0 0 0 0,0 0-4 0,16 0 6 10,-1 0-9-10,-2 0 0 0,0 0-5 11,4 0-2-11,1 0 3 0,-1 0 3 18,8-11 1-18,-8 11 0 0,1-8 1 0,6 8 5 16,-7 0-1-16,5-8-2 0,-2 8 2 0,4-5-12 14,-4 1 4-14,2 0-4 0,1 1 4 0,3 0 3 17,1 1 5-17,3-1-7 0,2-2 2 0,1 0-1 18,1 0 4-18,3-1 6 0,-3 4-9 0,0-2 5 14,3 2-12-14,-6-4 1 0,4 1 3 0,0 0-2 20,-5 3 2-20,1-1 3 0,2 3 1 0,-2-3 6 0,5 3-4 15,-8 0 4-15,2 0-1 0,-2 0-6 0,-2 0 1 15,-3 0-4-15,-8 0-1 0,1 0 1 19,-5 0 1-19,4 0-3 0,-7 0 3 0,-1 0 4 0,3 0-2 14,-5 0 3-14,-1 0-3 0,0 0-3 0,-4 0 8 10,6 0-3-10,-6 0 1 15,0 0-4-15,0 0-3 0,0 0 3 0,0 0-1 24,0 0 7-24,0 0-3 0,0 0-1 0,0 0 1 0,0 0-2 0,0 0-2 10,0 0 1-10,0 0-6 10,-17 0 7-10,17 0-2 0,-16 0 4 18,0 0 1-18,2 0 1 0,0 0-3 0,1 0 1 19,-4 0 0-19,1 16-7 0,-2-16 3 0,5 11-5 0,-5-11 9 11,-1 0 1-11,2 11 1 0,0-11 3 19,-1 8-13-19,-1-8 3 0,-2 7 1 0,2-4 4 0,1-3 7 16,-2 4-8-16,-1 0 1 0,4-4-10 0,-5 3 2 14,2-2 3-14,-4 0 5 0,4 1 6 21,-1-1-4-21,-3 2 1 0,3-3-10 0,1 1-1 0,1-1-2 2,2 0 1 11,4 1 5-13,2-1 6 0,4 0-3 10,-3 0 8-10,8 0-4 0,0 0-10 21,0 0 7-21,2 0-13 0,0 0 10 0,0 0 4 0,0 0 4 17,0 0 7-17,0 0-12 0,0 0-26 0,0 0-55 10</inkml:trace>
    </iact:actionData>
  </iact:action>
  <iact:action type="add" startTime="58799">
    <iact:property name="dataType"/>
    <iact:actionData xml:id="d13">
      <inkml:trace xmlns:inkml="http://www.w3.org/2003/InkML" xml:id="stk13" contextRef="#ctx0" brushRef="#br0">30527 14244 21 0,'0'-1'-2'23,"0"0"6"-23,0-3 4 0,0 4 9 0,0 0 14 0,0 0 11 11,17 0 2-11,-6 0-10 0,2 0-10 18,0 0-17-18,0 0-4 0,5 0 6 0,4 0-2 0,-2 0 6 12,2 0-6-12,8 0-5 0,0 0-2 14,4 0-5-14,3 0 0 0,0 0 3 23,1 0-1-23,8 0 5 0,-2 0-1 0,3 0 6 0,0 0 3 0,1 0-8 13,-2 0 3-13,2 0-3 1,-1 0 1 18,0 0-1-19,-3 0 3 0,0 12-5 0,-3-12 4 0,0 0 3 22,-2 10 5-22,2-4-1 0,0-6-3 0,-1 8 5 0,1-1 2 0,0-2 10 17,-2-2 5-17,1-1 0 0,-5 3-9 0,5-5-6 20,-6 0-6-20,3 0-7 0,-6 0-6 0,5 0 4 0,-2 0-7 12,-3 0 6-12,-1 0-1 0,0 0 2 16,0 0 3-16,-2 0 5 0,-1 0-1 0,-1 0-5 15,-2 0 1-15,-1 0-1 0,1 0 5 0,-6 0-5 20,-1 0 0-20,0 0-8 0,-5 0-1 0,-4 0-2 0,4 0 6 10,-2 0 1-10,-6 0 2 18,3 0 0-18,-5 0 2 0,2 0-4 0,-3 0 4 0,1 0 3 18,-2 0-3-18,0 0 3 0,0 0-3 0,0 0 0 11,2 0-4-11,-2 0 2 0,2 0-5 14,-2 0 3-14,3 0 0 0,0 0 2 23,-2 0 0-23,5 0-2 0,-5 12-2 0,3-12-1 0,2 0 1 0,-6 0 4 13,4 0 4-12,-2 0 5-1,3 0-6 0,-5 0 3 21,2 0-1-21,-2 0-8 0,0 0 7 0,0 0-6 0,0 0 0 14,0 0 0-14,0 0-2 0,0 0 1 9,0 0-5-9,0 0 8 0,0 0 4 14,0 0-2-14,0 0 9 0,0 0-8 25,0 0-1-25,0 0 0 0,0 0-9 0,0 0 3 0,0 0-1 0,0 0 5 10,0 0-4-10,0 0 6 0,0 0 0 14,0 0-2-14,0 0 4 0,0 0-3 14,0 0 5-14,0 0-3 0,0 0 1 0,0 0-8 16,0 0-3-16,0 0 0 0,0 0 1 0,0 0 1 15,0 0 5-15,0 0 0 0,0 0 9 0,0 0-4 17,0 0 1-17,0 0-3 0,0 0-3 0,0 0 0 19,0 0-1-19,0 0 4 0,0 0-8 0,0 0 7 0,0 0-6 13,0 0 1-13,0 0-4 0,0 0 8 19,0 0 1-19,0 0 0 0,0 0 5 0,0 0-9 0,0 0 11 14,0 0-4-14,0 0-3 0,0 0-2 13,0 0-7-12,0 0-4-1,0 0 11 0,0 0-5 22,0 0 3-22,-13 0 9 0,13 0-3 0,0 0 5 0,0 0-6 14,0 0-6-14,0 0-2 0,0 0 5 0,0 0-6 10,0 0 10-10,0 0-1 14,0 0-1-14,0 0 9 0,0 0-15 0,0 0 2 24,0 0-3-24,0 0-2 0,0 0 9 0,0 0-6 0,0 0 0 0,0 0 3 11,0 0-3-11,0 0 4 14,0 0 4-14,0 0-3 0,0 0-1 0,0 0 6 13,0 0-6-13,0 0 2 0,0 0 7 17,0 0-8-17,0 0 5 0,0 0-6 0,0 0-7 18,0 0 1-18,0 0 1 0,0 0 0 0,0 0 5 0,0 0 0 14,0 0 7-14,0 0-4 0,0 0 4 17,0 0-3-17,0 0-4 0,0 0 5 0,0 0-10 0,0 0 8 14,0 0-4-14,0 0-3 0,0 0 6 20,0 0-6-20,0 0 3 0,0 0 4 0,0 0-5 0,0 0 8 15,0 0-3-15,0 0-5 0,0 0 2 0,0 0-8 14,0 0-1-14,0 0-25 0,0 0-29 20,0 0-26-19,0 0-35-1</inkml:trace>
    </iact:actionData>
  </iact:action>
  <iact:action type="add" startTime="68170">
    <iact:property name="dataType"/>
    <iact:actionData xml:id="d14">
      <inkml:trace xmlns:inkml="http://www.w3.org/2003/InkML" xml:id="stk14" contextRef="#ctx0" brushRef="#br0">12504 11797 287 0,'0'-8'19'4,"0"0"16"22,0 2 12-26,0-1 11 0,0 2-12 0,-15 1 20 0,15 0 3 0,0 1-6 5,0 0 10-5,0 2-33 21,0 1-9-21,-7 0 0 0,7 0 4 0,0 0-7 0,0-2 2 12,0 2-2-12,0 0-24 0,0 0 7 16,0 0-7-16,0 0 0 0,0 0 3 0,0-2 16 14,-8 2 13-14,8 0 6 0,0-3-2 21,0 1-10-21,0-1-15 0,0 3-1 0,0-1 5 0,0-3-3 0,0 4-1 13,-7-3-9-13,7 3 10 0,0 0-9 13,0-3 15-13,0 2 3 0,0 0 6 20,0 0 6-20,0 1 3 0,0 0 2 1,0-4-24-1,0 4 1 12,0-2-23-12,0 2 6 0,0 0 0 20,0 0-6-20,0 0 8 0,0 0-8 0,0 0 0 0,0 0-6 10,0 0 8-10,0 0-4 0,0 0 8 17,11 0 2-17,-11 0 0 0,7 0 0 0,3 0-8 22,-6 0 12-22,1 0-12 1,3 12 8-1,2-12 6 0,-1 11-10 0,2-11 10 13,0 9-10-13,4-2 2 0,0-2-6 12,4 0 2-12,-2-2 4 0,3 0-2 12,2 1 10-12,4-1-8 0,0-2-2 25,1 1-4-25,4-2 2 0,0 0-6 0,0 0 12 0,6 0 0 0,-2 0-2 2,-1 0 6 6,1 0-12-8,1 0 6 13,1 0-4-13,0 0 8 0,0 0 10 23,1 0 4-22,2-12 12-1,-2 12-14 0,1-9-2 0,2 9-9 0,-1-8-7 11,-2 0 10-11,2 8-8 0,-5-5 0 10,-1 2-6-10,2 2 2 2,-6-3-2 14,1 1 8-16,-1-1 2 0,3 2-10 0,-2-4 8 19,-3 2-10-19,4 0 4 0,-3 2 6 0,7-3-6 0,-6 3 6 22,1-1-4-22,2-2 0 0,-2 2-2 0,3 0 2 0,0 0-2 7,-1-3 2-7,5 2 6 18,-5 2-6-17,4-2 0-1,0 0-4 1,0 1 6-1,-2-3-2 13,-2 1 6-13,4 0 6 0,0 2 16 18,-1-2 11-17,-1 2 2-1,-1-1-2 0,0-2-29 0,3 4-2 15,2-5-12-15,1 3 4 0,-2-1 4 0,5 0-2 12,-2 2 11-12,-1-3-9 0,4 1-2 12,-2 0-2-12,-2 0 0 0,1-1 0 24,1 1-2-24,0 2 4 0,-2-2-10 0,1 1 6 0,0-3 2 0,-2 4-4 10,2-2 8-10,-1 0-4 15,1 1 4-15,-3-2-4 0,2 2 0 0,0-2 2 20,-3 2-6-20,0 2 8 0,4-2-8 0,-4 0 2 0,2 1 0 11,-2 0 0-11,4 0 6 0,-4 1-4 17,3-1 4-17,-5 1-11 0,5 2 5 0,-2-2 0 14,2-1 5-14,-4 2 1 0,1-3-2 17,2 4 0-17,-7 0-8 0,2-3 8 0,1 3-9 0,-6-1 7 15,1 1 4-15,-5 0-4 0,4 0 11 20,-10-2-13-19,4 2 6-1,0-1-6 0,-5 1 0 0,1 0 4 0,-1-1-4 10,4-2 6-10,-1 2-6 16,-1-1 4-16,0 0-6 0,3-2 2 0,2 1-4 21,-2-1 3-21,3 1 8 0,-1 3-7 0,2-2 10 0,0 1-14 14,2-2 2-14,-2 3 6 0,0 0-7 0,1-1 12 11,-1 0-7-11,-4 1 2 0,4 0-2 24,-3 0 0-24,-7 0 4 0,4-2-12 0,-5 2 10 0,1 0-9 0,-4 0 7 14,1 0 5-14,-3 0-3 0,-2 0 8 10,1 0-14-10,-3 0 4 0,0 0-6 14,-1 0 0-14,1 0 8 0,-4 0-2 14,1 0 4-14,0 0-11 0,6 0 7 0,-3 10 0 17,3-10-2-17,-4 10 11 0,2-4-13 0,4 1 4 17,-1 0-5-17,2-2 8 0,-4 2 1 0,-1 1-6 2,3-2 6 10,2 1-10-12,-1-2 6 0,0 4 2 18,0 0 4-18,-1-5-4 0,3 6 0 0,1-4 0 14,-3 2-12-14,3-3 12 0,-4 2-9 0,3 0 12 19,-5-2 1-19,2 0-6 0,0 0 4 0,-1-3-10 14,-3 2 6-14,1-1-2 0,-3-1 4 0,-2-2 2 16,1 2-6-16,1-2 10 0,-3 0-12 0,-2 0 8 19,0 0 0-19,0 0-8 0,0 0 13 0,0 0-13 0,0 0 6 14,0 0-5-14,0 0-3 0,0 0 2 11,15 0 6-11,-15 0-2 0,11 0 0 25,-11 0 6-25,13 0-10 0,-6 0 6 0,3 0-4 0,-3 0-2 0,-3 0-2 12,2 0 4-12,0 0 0 0,2 0 2 12,-1 0 8-12,-2 0-6 0,5 0 4 24,-3 0-8-24,1 0-2 0,4 0 2 0,-1 0 4 0,6 0 2 0,-6 0-2 12,2 0 1-12,4 0-8 0,-5 0 5 12,0 0 2-12,3 0-4 0,-4 0 4 11,-3 0-4-11,2 0 0 0,-5 0 2 18,3 0 4-18,-5 0 2 0,1 0-4 0,-1 0 5 1,1 0-9 15,-4 0 4-16,6 0 2 0,-6-11-4 0,2 11 4 14,0-9-12-14,0 1 8 0,-2 2 0 22,5 0-2-22,-5-1 4 0,5-1-8 0,-4 0 8 0,3 0-6 0,-4 0 6 9,2 0-6-9,-1-2 1 18,2 0 5-18,-3 2-2 0,2-3 11 0,-2 2-19 20,2-1 10-20,-2-1-4 0,0-1-5 0,0-2 14 0,0 1-14 1,0 0 9 11,0-3-4-12,0-1-4 1,0 1 8 9,0-4-8-10,-15 4 8 25,15-2-4-25,-14-2 2 0,14 5 2 0,-15-3-6 0,8-1 8 0,-3 1-10 0,3 1 4 12,0-1 4-12,0 1-2 0,0-1 4 12,5 3-6-12,-3 1 0 0,0 0-2 13,4 1 0-13,-2 1 6 0,3 0-4 21,0 0 2-21,0-1-5 0,0 3 3 0,0 2 2 0,0-3 2 14,0 3 0-14,0 0-6 0,0-1 6 0,0 2-6 14,0-3 10-14,0 3 0 0,0-1-8 14,0-1 7-14,0 3-16 0,0-2 11 0,0 0 2 18,0 1-4-18,0-3 13 0,0 3-18 0,0-3 7 14,0-1-2-14,-14 3-2 0,14-2 12 0,-13 2-10 20,0 1 7-20,13 1-10 0,-12 0-1 0,2 1 4 0,1-1-4 14,-1 2 12-14,4-1 0 0,-3-2-4 21,4 2 0-21,-2 1-4 0,3 0 0 0,-3 0 4 0,3-2 5 1,-1 3-7 9,0-2 0-10,0 0-5 15,4-3 3-15,-5 3 0 0,2 0 2 0,0-1 9 12,-2 1-7-12,0-3 2 0,2 2-4 22,-3 1-6-22,3 2 2 0,-6-1 4 0,3-1 0 0,4-1-3 1,-6 1-1 13,5 2-4-14,-6 1 6 0,4-2 4 11,-4 2-2-11,-1 1 2 0,2 0-8 14,-2-2 2-14,0 2 2 0,-6-1 4 21,4 2-5-21,-8 0 1 0,1-1 9 0,-2 1-9 0,-3 0 6 0,1 0-8 11,-5 0-2-11,-1 0 4 17,0 0 0-17,1 0 14 0,-3 0-12 0,0 0 6 1,-5 0-6 11,3 0-10-12,-3 0 14 0,1 0-13 18,-5 11 9-18,-3-11 0 0,0 0-2 0,2 9 6 2,-2-9-4 11,-2 11 5-13,0-11-11 0,-2 7 8 19,1-4-5-19,0 2 3 0,-4-3 6 0,2 4-12 0,-3-1 8 15,3 1-6-15,-3 0 2 0,-1 0 0 0,1-2 4 21,2 2 3-21,-1-4-5 0,1 3 8 0,-1-3-10 0,2 1 0 11,1-3-1-11,3 2-3 0,1 0 4 16,1-1 2-16,-1 2 4 0,3 1-4 0,4-3 0 10,-2 1 2-10,1 1 2 25,-2-1-1-25,9-1-1 0,-9-1-4 0,3 2-2 0,3-1 4 0,0 3 0 10,-3-3-3-10,6-1-1 0,-6 0 6 21,0 0 0-21,4 0 2 0,-1 0-1 0,1 0-5 0,-1 0 4 7,3 0-2-7,4 0 4 21,-2 0 0-21,4 0-6 0,2 0 4 0,3 0-9 0,-1 0 10 14,2 0-5-14,4 0 0 0,0-9 4 0,-2 9-8 13,-1 0 6-13,1 0-5 0,-2 0 5 18,2 0 0-18,-3 0 0 0,1-7 7 0,-1 7-7 2,-2 0-3 13,0 0 1-15,-1 0 0 0,0 0 4 0,2 0 0 14,-2 0 1-14,-3 0-9 0,2 0 6 18,0 0-3-18,0 0 5 0,0 0 4 0,-3 0-8 0,3-11 9 13,-2 11-9-13,0-7 2 0,-1 7-3 13,-1-11-1-13,2 3 4 0,-2 2-2 23,-2-4 7-23,-3 2-3 0,4 0 0 0,-3 1-5 0,-3-2 5 0,1 1-4 13,1 3 0-13,-5-5 9 0,5 4-11 10,-10-1 4-10,5 0-3 0,-3 0 1 24,-1 0-2-24,3 3 4 0,-3-3-4 0,5 2 4 0,-1-1 0 0,1 1 0 11,3 0 4-11,4 2-12 14,-3-2 10-14,6 2-4 0,2-2 2 0,5 2 2 24,-1 1 0-24,2 0 0 0,3 1-6 0,2 1 4 0,-1 0-4 0,5 0 4 11,-6 0 0-11,5 0 0 0,-5 0-2 10,5 0-2-10,-6 0 10 17,-3 0-8-17,4 0 4 0,-5 0-4 0,2 13-4 2,-1-13 12 13,-1 8-8-15,-2 0 2 0,3-8 2 0,-1 8-4 14,1-8 8-14,-1 7-6 0,1-1 0 18,-1-3-4-18,1 2 0 0,-2-2 4 0,4 0 0 0,-2-1 0 18,3 2-6-18,1-2 6 0,1-1-4 0,-1 3 2 14,5-4 8-14,-6 2-4 0,5 1 2 0,-1 1-2 20,1-3 2-20,0 1-8 0,1-1 4 0,0 2 4 0,2-2-10 12,-1 0 10-12,-1 1-8 0,4 1 0 14,-1-3 6-14,3 1-4 0,-2 0 10 2,2-1-8 18,1 1 0-20,-2-1-4 0,2 0 0 0,-3 0 10 0,3 0-8 14,1 0 8-14,-1 0-12 0,2 2 0 11,-1-2 4-11,-1 1 2 0,-2 2 4 14,6-2-4-14,-4 0 2 0,1 1-6 14,-1 2 4-14,-2-4 0 0,1 0 2 0,-1 2-2 20,-4-2-4-20,2 5 4 0,-2-4 0 0,1 1-2 0,-1 3 6 14,-1 0-12-13,-2-2 4-1,6 0 4 0,-3-1-7 13,3 1 11-13,3 0-10 0,-4 1 6 16,4-2 0-16,1 4-2 0,2-3 6 0,-2 0-10 15,3 2 12-15,0 1-6 0,0-1 2 0,0 0 6 15,0 2-14-15,0 0 8 0,0-2-6 19,0 6 0-19,14-3 4 0,-14 1-4 0,0 2 12 0,13-1-8 14,-13 1 5-14,7 0-1 0,-7 2-9 0,0 0 10 21,0-2-7-21,0 2 4 0,0 0-7 0,0-2-1 0,0 4 6 14,0-1 0-14,0 2 3 0,0-1 5 1,0 4-2 11,0 0 0-12,0 1-4 0,-11 2-4 12,11-1 2-12,0 1-4 0,0 1 8 24,-9 3 2-24,9-4-8 0,0 2 4 0,0-3-2 0,0 1-2 0,-7-1 5 10,7 2-2-10,-4-4 3 14,0-1-6-14,4 1 8 0,0-2-8 0,-3 0 0 25,3-3 10-25,-3-1-14 0,3-1 10 0,0 0-4 0,0 0-2 0,0 0 4 10,0-4 2-10,0 4 2 14,0-1-8-14,0 0 6 0,14 1-10 0,-14-1 6 14,12 0 4-14,-1 1-4 0,-4-1 7 15,-7 1-9-15,10-2 8 0,-4 1-12 0,-3-2 10 15,1-1-4-15,0 4-6 0,-4-5 18 0,0 1-14 18,0 0 2-18,0 3 0 0,0-4-4 0,0 3 4 17,0-1 2-17,0-1 4 0,0 0-6 0,0-1-4 0,0 0 4 15,0 2 0-15,0-2 2 0,0-2-6 19,-11 0 8-19,11 0-8 0,0 1 0 0,0-3 18 0,0 1-18 12,0-3 13-12,-6 1-3 0,6-1-10 15,0-1 10-15,0 0-6 0,0 0 4 0,0 0-6 23,0 0 4-23,0 0-2 0,0 0 0 0,0 0 9 0,0 0-7 0,0 0-5 14,0 0-52-14,0-14-72 0,0 4-60 10,0 10-92-10,0-8-64 0,0 1-3 14</inkml:trace>
    </iact:actionData>
  </iact:action>
  <iact:action type="add" startTime="72917">
    <iact:property name="dataType"/>
    <iact:actionData xml:id="d15">
      <inkml:trace xmlns:inkml="http://www.w3.org/2003/InkML" xml:id="stk15" contextRef="#ctx0" brushRef="#br0">13664 11512 191 0,'4'0'-2'6,"0"-4"7"28,-1 1 2-34,0 3 7 0,-2 0-2 0,-1 0-16 0,5 0 4 0,-5 0-10 0,0 0 7 0,0 0 8 0,0 0-5 14,0 0 2-14,0 0-8 0,0 0 6 16,0 0 4-16,0 0-6 0,0 0 0 0,0 0-1 16,0 0 1-16,0 0 6 0,0 0-4 0,0 0 5 17,0 0-7-17,0 0 4 0,0 0 6 0,0 0-13 21,0 0 5-21,0 0-3 0,0 0 6 0,0 0 2 0,0 0-8 0,0 0-1 12,0 0-6-12,0 0 10 0,0 0 7 13,0 0-2-13,0 0-2 0,0 0-9 14,0 0 2-14,0 0 6 0,0 0-4 21,0 0 6-21,0 0-4 0,0 0 1 0,0 0 1 0,0 0-5 0,0 0-1 14,0 0 1-14,0 0 5 0,0 0 3 20,0 0-8-20,0 0 1 0,0 0 0 0,0 0 7 0,-16 0 2 11,16 0-9-11,-14 0 4 0,14 0-10 14,-12 0 9-13,12 0 3-1,-11 0-4 0,11 0-4 22,-7 0-3-22,7 0 11 1,-4 0-3-1,-1 0 4 0,1 0 2 15,0 0-21-15,1 0 14 0,3 0 4 0,0 0-2 8,0 0 11-8,-3 0-16 23,3 0-1-23,0 0-3 0,0 0 9 0,0 0 7 0,-1 0 3 0,1 0-5 15,-3 0-9-15,3 0-3 0,-2 0-4 0,2 0 14 10,0 0 2-10,-5 0 0 15,5 0 0-15,-2 0-9 0,-3 0 4 0,0 0 9 14,4 0-6-14,-5 0 0 0,2 0-12 17,3 0-2-17,-5 0 6 0,4 0 4 0,0 0 4 0,0 0-5 14,-1 0 2-14,0 0-5 0,2 0 5 17,1 0-4-17,0 0-5 0,-3 0 7 0,3 0 3 17,0 0-3-17,0 0 7 0,0 0-10 0,0 0-2 0,0 0 10 14,0 0-5-14,0 0 9 0,0 0-9 21,0 0 0-21,0 0 0 0,0 0 12 0,0 0 37 0,0 0-2 14,0 0 4-14,0 0-11 0,12 0-30 0,-12 0 1 10,11 0-8-10,-3 0-3 21,0 0-5-21,-3 0 5 0,2 0 6 0,-1 0 1 0,0 0-4 0,-1 0-8 19,-2 0 1-19,4 0-1 0,-2 0 8 0,-1 0 5 9,3 0-5-9,-3 0-6 0,3 0-3 22,1 0 5-22,-4 0-1 0,3 0 7 0,-3 0 1 0,3 0-8 14,-2 0 2-14,2 0-4 0,-3 0 4 0,3 0 2 12,-1 0 3-12,-1 0 17 0,-2 0 12 15,4 0 2-15,-2 0-4 0,-1 0-11 14,2 0-15-14,-1 0 5 0,1 0-2 0,-2 0-7 17,2 0 3-17,0 0-9 0,-2 0 4 0,6 0 6 14,-5 0-8-14,3 0 2 0,3 0-2 0,-1 0 0 21,-2 0 8-21,4 0-4 0,-2 0-2 0,-2 0-2 0,2 0 0 11,0 0 2-11,0 0 2 0,0 0 0 17,-1 0-6-17,-1 0 6 0,-1 0 0 0,0 0 0 19,-2 0 0-19,2 0-8 0,-4 0 6 0,2 0 0 0,-2 0 0 15,-3 0 7-15,4 0-14 0,-1 0 10 14,0 0-4-14,-2 0 2 0,-1 0 7 0,6 0-17 21,-6 0 14-21,2 0-10 0,0 0 8 0,-2 0 10 0,0 0-17 14,0 0 6-14,0 0-9 0,0 0-2 0,0 0 13 9,0 0-1-9,0 0 4 22,0 0-5-22,0 0 0 0,0 0-4 0,0 0 1 0,0 0 2 15,0 0 1-15,0 0 2 0,0 0-6 0,0 0 7 12,0 0-6-12,0 0 4 0,0 0 5 14,0 0-12-14,0 0 4 0,0 0-6 0,0 0 10 21,0 0 3-21,0 0-5 0,0 0 5 0,0 0-3 0,0 0 1 14,0 0 6-14,0 0-3 0,0 0-5 13,0 0-3-13,0 0 9 0,0 0-1 0,0 0 1 18,0 0-1-18,0 0-10 0,0 0-2 0,0 0 1 17,0 0 6-17,0 0 3 0,0 0 1 0,0 0 0 12,-14 0-8-12,14 0-3 0,0 0-2 21,0 0 5-21,0 0 6 0,0 0-1 0,0 0 7 0,0 0-15 0,0 0 4 11,0 0-2-11,0 0-5 13,0 0 18-13,0 0-11 1,0 0 2-1,0 0-4 22,0 0 0-22,0 0 4 0,0 0 1 0,0 0 1 0,0 0-9 12,0 0 6-12,0 0 1 0,0 0 2 12,0 0 1-11,0 0-9-1,0 0 4 24,0 0 6-24,0 0-4 0,0 0 3 0,0 0-8 0,0 0-1 0,0 0 4 0,0 0-2 10,0 0 6-10,0 0-8 14,0 0 2-14,0 0 4 0,0 0 0 0,0 0-2 13,0 0-7-13,0 0 7 0,0 0-2 21,0 0 5-21,0 0 1 0,0 0-8 0,0 0 3 0,0 0-30 11,0 0-49-11,0 0-71 0,0 0-55 17</inkml:trace>
    </iact:actionData>
  </iact:action>
  <iact:action type="add" startTime="76172">
    <iact:property name="dataType"/>
    <iact:actionData xml:id="d16">
      <inkml:trace xmlns:inkml="http://www.w3.org/2003/InkML" xml:id="stk16" contextRef="#ctx0" brushRef="#br0">15281 11685 89 0,'0'-2'5'21,"0"1"3"-21,0-3 1 0,0 4 8 0,0-2-5 0,0 1-4 21,0-2 6-21,0 3-13 0,0-2-2 0,0 0-1 0,0 0-7 11,0 0 6-11,0 2 3 0,0-2 3 11,0 0 6-11,-12 1-6 0,12-2-3 16,-10 3-5-16,10 0-9 0,-12 0 8 0,8-3 3 21,-3 3 6-21,3 0 6 0,-1 0-6 0,2-1 0 0,-1 1-11 11,0 0 3-11,-2 0 3 0,2 0 4 17,-3 0 6-17,3 0-5 0,-4 0-3 0,6 0-3 18,-4 0 3-18,-1 0 7 0,0 0-5 0,2 0-1 0,-2 0-9 16,0 0 3-16,6 0 15 0,-5 0 10 0,2 0 13 14,2 0-13-14,0 0-6 0,-1 0-12 17,3 0 3-17,0 0 9 0,0 0-6 0,0 0 3 15,0 0-15-15,0 0-5 0,0 0 2 0,0 0 11 19,0 0 6-19,0 0-4 0,0 0-3 0,0 0-8 0,0 0 0 15,0 0 7-15,0 0 1 0,0 0 2 0,0 0-5 20,0 0 3-20,11 0 1 0,-11 0-2 0,12 0 1 0,-5 0-5 10,-2 0 13-10,4 0 8 19,-2 0 16-19,1 0 5 0,2 0-6 0,-1 0-9 0,1 0-13 11,-2 0-16-11,4 0 6 0,-1 0 3 13,1 0-6-13,-1 0 8 0,3 0-11 14,0 0-3-14,-1 0 11 0,3 0-1 21,-6 0 4-21,5 0-7 0,-3 0-2 0,2 0 4 0,-3 0 0 0,1 0 3 10,-1 0-7-10,3 0 6 18,-1 0-2-18,-3 0-2 0,6 0 1 0,-2 0-6 0,-3 0 1 16,5 0 4-16,-2 0 4 0,2 0-8 0,-1 0 1 15,5 0-2-15,-4 0 5 0,0 0 9 1,-1 0-4 12,2 0-2-13,-1 0-5 0,0 0-8 20,1 0 12-20,-5 0-1 0,3 0 3 0,-1 0 5 0,-1 0-16 15,1 0 5-15,-3 0-3 0,1 0 8 0,-1 0 2 21,-1 0-6-21,0 0 3 0,0 0-10 0,0 0 10 0,-2 0 3 12,4 0-6-12,-2 0-1 0,-2 0-3 13,1 0 5-13,2 0 5 1,2 0-2 11,-5 0 3-12,1 0-11 0,2 0 1 1,2 0 6 20,-3 0 1-21,-3 0 2 0,3 0-8 1,1 0 3-1,2 0-10 11,-3 0 13-11,4 0 1 0,-1 0-9 14,1 0 8-14,1 0-7 0,-3 0 8 14,3 0 3-14,-1 0-3 0,-1 0-8 0,-1 0-5 20,1 0 13-20,1 0-6 0,1 0 4 0,-5 0 4 0,4 0-16 11,-3 0 6-11,1 0 10 0,0 0-4 17,1 0 5-17,-1 0-7 0,-1 0-7 0,3 0 3 18,-3 0 4-18,5 0 3 0,0 0 1 0,-6 0-2 2,5 0-9 13,1 0 3-15,-3 0 2 0,0 0 2 0,1 0 5 14,0 0-3-14,3 0-5 0,-3 0-1 18,3 0 4-18,-4 0 4 0,6 0-2 0,-4 0 3 0,7 0-10 13,-4 0 5-13,2 0 7 0,-3 0-7 21,1 0 5-21,-2 0-8 0,0 0 3 0,2 0 1 0,-2 0 1 11,-1 0 6-11,0 0-16 0,-4 0 8 17,3 0 6-17,1 0 4 0,-4 0 14 0,2 0-3 10,-1 0 6-10,0 0-11 0,1 0 2 24,-2 0-6-24,-1 0-10 0,1 0 11 0,1 0-15 0,-1 0 8 0,2 0-4 11,-6 0-11-11,6 0 16 13,-2 0-11-13,-2 0 10 0,5 0-1 0,-6 0-14 25,2 0 10-25,-1 0-6 0,2 0 5 0,-1 0 9 0,-4 0-9 0,4 0 4 10,-2 0-8-10,-1 0-1 14,3 0 1-14,-4 0 4 0,1 0 4 0,3 0-1 14,-1 0-3-14,2 0-3 0,0 0 3 2,1 0 3 13,-1 0-1-15,-1 0 5 0,-1 0-8 0,-2 0 1 14,3 0 0-14,-5 0 0 0,3 0 5 18,-1 0-9-18,0 0 12 0,-3 0-14 0,0 0 6 0,3 0 4 16,-4 0-4-16,-1 0 7 0,0 0-11 0,3 0 4 15,0 0 0-15,-3 0 4 0,2 0 5 21,0 0 10-21,-1 0 6 0,1 0 1 0,2 0 7 0,1 0-15 0,-2 0-11 14,2 0-3-14,-2 0-2 0,2 0 2 14,3 0 5-14,-1 0-2 0,2 0 4 0,-4 0 11 20,5 0-3-20,-1 0 11 0,1 0-6 0,-1 0-2 0,0 0 3 13,1 0-12-13,-2 0 2 0,-2 0-13 11,-1 0 3-11,2 0 14 1,-6 0 15 12,-3-12 14-13,4 12-6 0,-4 0-12 25,3 0-18-25,0 0-8 0,-3 0 0 0,1 0 5 0,-1 0-9 0,0 0 2 10,0 0-2-10,0 0-2 0,0 0 6 14,0 0-2-14,0 0 0 0,0 0-8 14,0 0 6-14,0 0-1 0,0 0-1 0,-14 0 9 18,14 0-9-18,-17 0 4 0,0 0 2 0,1 0-8 13,5 0 4-13,-5 0-6 0,0 0 6 0,-1 0 4 17,-1 0-6-17,-1 0 6 0,4 0-12 0,-4 0 3 17,1 0 7-17,-2 0-4 0,4 0 8 0,-1 0-12 15,2 0 6-15,3 0-6 0,1 0-30 0,1 0-10 21,-2 6-19-21,5-6-6 0,2 6 16 0,3-6-6 0,2 0-5 2,-4 0-17 10,4 0-15-12,0 0-37 0,0 0-41 13,0 0 28-13</inkml:trace>
    </iact:actionData>
  </iact:action>
  <iact:action type="add" startTime="82944">
    <iact:property name="dataType"/>
    <iact:actionData xml:id="d17">
      <inkml:trace xmlns:inkml="http://www.w3.org/2003/InkML" xml:id="stk17" contextRef="#ctx0" brushRef="#br0">9693 11605 225 0,'9'-6'0'25,"-9"3"3"-25,0-3 25 0,7 1 21 0,-7 0 3 0,0 4 9 0,0-3-21 11,0 1-24-11,0 3 0 0,0-3-15 8,0 2 7-8,0 0 2 15,0 1-4-15,0 0 12 0,0 0-7 0,0 0-2 20,0 0 3-20,0 0-8 0,0 0 5 0,0 0 12 0,0 0 8 12,0 0 7-12,0 0-5 16,0 0-4-16,0 0-1 0,0 0-2 0,0 0 9 0,0 0-8 14,0 0 10-14,0 0-11 0,0 0-16 17,0 0 9-17,0 0-17 0,0 0 9 0,0 0 7 14,0 0-14-14,0 0 7 0,0 0-9 0,0 0-5 21,0 0 7-21,0 0-8 0,0 0 10 0,0 0-1 0,0 0-3 14,0 0-1-14,0 0-3 0,0 0 2 0,0 0 6 12,0 0-6-12,0 0 0 0,0 0 6 22,0 0-8-22,0 0 7 0,0 0-3 0,0 12 4 0,0-12-4 14,0 0 2-14,0 0 0 0,0 0-11 1,0 9 13 8,0-9-3-9,11 0-3 25,-4 8 8-25,1-8-10 0,-1 5 4 0,0-5 4 0,1 0-10 0,-1 0 6 12,2 0-1-12,-2 4-1 0,3-4 7 12,-1 0-8-12,2 0 7 0,0 0-1 14,3 0-3-14,1 0 6 0,-3 0-8 0,6 0 0 21,-1 0 2-21,0 0-2 0,3 0 4 0,-2-9-2 0,1 9 0 11,2-11 2-11,-4 11-8 0,6-10 6 23,-6 10 0-23,1-3 2 0,-2 3-2 0,-1-5-6 1,0 1 8-1,-1 2 0 10,-1 1 0-10,1 0 6 17,-3-2-12-17,1 3 2 0,-1-3 4 0,0 2-8 0,1-1 6 11,-1 0 0-11,-1-1 0 2,4 3 6 17,-2-2-6-19,-1 2 0 0,0-1 0 0,2 1 0 0,0 0 4 14,0-2-6-14,1 2 4 0,-3-2 0 20,4 2-2-20,-3 0 4 0,0 0-6 0,3 0 0 0,-2 0-2 14,-1 0-4-14,-1 0 12 0,2 0 0 0,1 0-4 12,-3 0 10-12,4 0-12 1,-4 0-2 10,5 0 8-11,-2 0-8 0,-3 0 4 25,5 0-4-25,-5 0 4 0,6 0 4 0,-1 0-8 0,-1 0 6 0,-3 0-6 10,2 0 4-10,-1 0 8 14,0 0-4-14,-1 0 1 0,0 0-7 0,-2 0-1 14,-2 0 1-14,4 0 2 0,-1 0 2 21,3 0 0-21,-2 0 0 0,-1 0-2 0,0 0 1 0,1 0 3 0,-1 0-12 13,2 0 8-13,-2 0-3 0,-1 0 1 14,0 0 11-14,2 0-13 0,-1 0 4 2,3 0-4 14,-3 0 3-16,2 0 5 0,-3 0-2 0,4 0-2 14,-2 0-2-14,-4 0 2 0,4 0 1 13,2 0 1-13,0 0 0 1,-2 0-2-1,0 0 0 20,3 0 2-20,-1 0-4 0,-1 0 2 0,-2 0-2 0,-1 0 1 13,-2 0 6-13,4 0-7 0,1 0 2 22,-8 0 0-22,7 0 0 0,-5 0 4 0,4 0-2 0,-4 0 0 0,0 0-4 13,0 0 4-13,2 0-2 0,-2 0-2 15,0 0 4-15,2 0-4 0,-2 0 2 0,3 0 0 10,3 0-6-10,-2 0 6 25,2 0 2-25,-5-9 0 0,5 9 2 0,-3 0-6 0,4 0 4 0,-7 0 0 2,2 0-2 6,-2 0 1-8,1 0-2 14,-2 0 2-14,0 0 3 0,0 0-10 2,-1 0 6 9,-2 0-1-11,1 0-3 0,2 0 12 21,-5 0-12-21,4 0 4 0,-2 0 0 0,1 0 2 0,-4 0 3 14,3 0-9-13,2 0 10-1,-2 0-12 0,1 0 8 13,-1 0 5-13,2 0-12 0,0 0 12 17,1 0-5-17,0 0 4 0,-1 0 3 0,2 0-1 2,-4 0-2 10,2 0 0-12,-5 0 5 0,4 0 4 17,-4 0 2-17,0 0 0 0,0 0-4 0,0 0-5 18,0 0-3-18,0 0 6 0,0 0 22 0,0 0 4 15,0 0 5-15,0 0-7 0,0 0-22 0,0 0-7 20,0 0-8-20,0-13 2 0,0 13 2 0,0 0 0 0,0 0-2 13,0 0-4-13,0 0 8 0,0 0 0 13,0 0-2-13,0 0 4 0,0 0-8 0,0 0-2 12,0 0 6-12,0 0-6 0,0 0 2 24,0 0 4-24,0 0-8 0,0 0-25 0,0 0-75 0,0 0-97 0,0 0-116 10</inkml:trace>
    </iact:actionData>
  </iact:action>
  <iact:action type="add" startTime="87186">
    <iact:property name="dataType"/>
    <iact:actionData xml:id="d18">
      <inkml:trace xmlns:inkml="http://www.w3.org/2003/InkML" xml:id="stk18" contextRef="#ctx0" brushRef="#br0">18021 12829 35 0,'0'0'16'5,"-2"0"11"15,-1 0 16-20,2 0 3 0,1 0-24 0,-6 0 0 0,6 0-15 22,0 0-5-22,0 0 6 0,0 0-11 0,0 0 5 0,0 0 3 0,0 0-5 14,0 0-2-14,0 0 2 0,0 0 0 8,0 0 2-8,0 0 1 13,0 0 14-13,0 0 22 0,0 0 8 18,0 0 5-18,0 0-21 0,0 0-15 0,0 0 0 0,17 0-7 12,-7 0 2-12,-10 0-8 0,10 0 3 19,2 0 11-19,-5 0 1 0,1 12 9 0,2-12-8 0,-1 0-10 17,1 0-3-17,2 10-10 0,1-10 4 0,-1 0 6 16,-4 0-5-16,8 0 3 0,-5 0 0 0,3 0-4 15,2 0 2-15,1 0-1 0,-1 0 3 0,-1 0-6 18,2 0 4-18,-1 0 3 0,0 0-7 0,-1 0 6 14,-1 0 1-14,2 0-10 0,1 0 1 0,2 0 8 12,-4 0-6-12,1 0 11 1,4 0-7 20,-3 0-4-21,-2 0 4 0,7 0-8 0,-4 0 6 0,-2 0-5 14,0 0 5-14,-1 0 4 0,-1 0-3 0,2 0 5 11,1 15-8-11,0-15 0 25,-3 0 4-25,3 0-2 0,1 13-2 0,0-13-1 0,0 0 4 0,1 12-1 0,-3-12-1 12,2 0 4-12,-1 11-1 0,3-11-2 12,-4 6 5-12,2-6-10 0,-1 0-2 13,2 0 14-13,-4 6-9 0,0 0 2 21,0-6 6-21,1 4-14 0,-2-1 8 0,2-3-1 0,-1 0-3 10,2 0 6-10,2 0 1 0,-2 0 6 15,0 0-12-15,3 0 1 0,-2 0 2 1,5 0-4 18,-2 0 10-19,2 0-10 0,-3 0 4 1,6 0 9 12,-4 0-11-13,7 0 4 0,-5 0 7 0,6 0-16 14,5 0 10-14,-3 0 3 0,2 0-12 21,0 0 10-21,-1 0-3 0,1 0 7 0,-2 0-10 0,-2 0 0 0,-3 12 2 12,0-12-9-11,-1 0 11-1,-3 8 1 13,-1-8-3-13,2 8-1 0,1-3 1 2,-4-5 0 17,-1 3 1-19,3 1 3 0,-5-2-4 0,1 3 5 1,2-2-1 12,-1-1 0-13,-2 1-9 0,1 0 1 12,2 2-3-12,-1-5 12 0,3 2 2 15,5-2-10-15,-5 0 10 0,4 0-5 0,-2 0-4 19,2 0 7-19,2 0 3 0,-5 0-16 0,-1 0 10 22,1 0-5-22,-1 0-5 0,-5 0 6 0,-1 0 0 0,-2 0 8 0,0 0-6 6,-1 0 0 15,1 0 2-21,-4 0-6 0,2 0 6 0,0 0 0 0,-1 0-7 0,3 0 6 10,-1 0-4-10,-1 0 1 18,4 0 11-18,0 0-13 0,1 0 8 0,1 0 3 0,-1 0-16 17,3 0 13-17,-1 0-8 0,-1 0-3 0,2 0 9 14,-4 0-6-14,7 0 7 0,-4 0-1 15,2 0 0-15,0 0 2 0,1 0-10 0,3 0 3 20,-6 0 3-20,2 0-4 0,1 13 8 0,-4-13 3 0,-1 0-7 14,-2 0 7-14,-2 9-5 0,1-9-8 1,-3 0 8 18,2 0-3-19,2 9-1 0,-3-9 2 0,-1 4-4 0,3-4 8 14,-4 0-4-14,3 0-2 0,-5 0 6 14,2 0-13-14,-4 0 12 0,-3 0 4 0,5 0-14 10,-6 0 11-10,1 0-4 25,2 0-6-25,-2 0 14 0,-1 0-12 0,-2 0 0 0,3 0 6 0,2 0-5 10,-4 0 6-10,2 0-6 0,3 0 10 14,-3 0 0-14,3 0-11 0,-1 0 8 14,0 0-8-14,1 0 4 0,0 0 4 0,4 0-8 21,-1 0 4-21,-1 0 2 0,-1 0-2 0,5 0 4 0,-3 0-6 14,-4 0-1-14,2 0 4 0,-2 0-6 0,0 0 1 13,-1 0 4-13,-3 0-5 0,1 0 10 18,2 0-3-18,-3 0 2 0,-2 0 3 0,4 0-13 2,-3 0 14 10,2 0-12-12,-3 0-1 0,0 0 12 14,4 0-12-14,-4 0 6 0,3 0-1 20,2 0-3-20,-1 0 5 0,2 0-4 0,-1 0-2 0,2 0 6 15,3 0-4-15,-1 0 2 0,2 0 4 0,-1 0-8 20,-1 0 2-20,1 0 2 0,-5 0-5 0,2 0 9 0,-2 0 1 14,-2 0-9-14,1 0 10 0,-1 0-6 0,-1 0-4 13,0 0 8-13,-2 0-6 0,3 0-2 11,-3 0 4-11,0 0 0 0,0 0 2 25,0 0 0-25,0 0-4 0,0 0 1 0,0 0 6 0,0 0-2 0,0 0-1 10,0 0 2-10,0 0-4 14,0 0 5-14,0 0 22 0,0 0 6 0,0 0 2 14,0 0-6-14,0 0-18 0,0 0-3 21,0 0-8-20,0 0 11-1,0 0-4 0,-14 0-11 0,14 0 11 0,0 0-16 10,0 0 11-10,0 0 2 2,0 0-9 19,0 0 8-21,0 0-5 0,0 0-3 0,0 0 7 0,0 0-2 9,0 0 3-9,0 0 1 14,-12 0-8-14,12 0 4 0,0 0-1 0,-14 0 2 19,14 0 9-19,-11 0-14 0,11 0-2 0,-8 0 6 0,8 0-9 17,-5 0 13-17,-1 0-1 0,2 0-6 0,4 0 5 13,0 0-4-13,0 0 0 0,0 0 4 22,0 0-4-22,0 0 7 0,0 0-3 0,0 0-4 0,-2 0 4 0,0 0-4 14,-1 0-3-14,3 0 11 0,-2 0-5 12,2 0-1-12,0 0 8 0,-3 0-8 12,3 0 0-12,0 0-2 0,0 0-2 23,-1 0 2-23,1 0-1 0,0 0 8 0,-3 0 4 0,0 0-7 0,2 0 4 12,1 0-12-12,0 0 1 0,0 0 6 14,0 0-1-14,0 0 4 0,0 0-10 23,0 0 6-23,0 0-1 0,0 0-1 0,0 0 7 0,0 0-3 0,0 0 4 11,0 0 1-11,0 0-14 0,0 0-24 11,0 0-53-11,0 0-59 0,0 0-54 17,0 0 19-17</inkml:trace>
    </iact:actionData>
  </iact:action>
  <iact:action type="add" startTime="91939">
    <iact:property name="dataType"/>
    <iact:actionData xml:id="d19">
      <inkml:trace xmlns:inkml="http://www.w3.org/2003/InkML" xml:id="stk19" contextRef="#ctx0" brushRef="#br0">28688 13034 55 0,'0'0'1'21,"0"0"-7"-21,0 0 6 0,0 0 3 0,0 0-5 0,0 0 12 13,0 0-10-13,0 0 2 0,0 0 1 0,0 0-9 25,0 0 7-25,0 0-1 0,0 0-6 0,0 0 9 0,0 0-1 0,0 0-2 9,0 0 3-9,0 0-1 11,0 0-2-11,0 0 0 0,0 0 0 14,0 0-2-14,0 0-5 0,0 0 7 17,-13 0 4-17,13 0-6 0,0 0 8 0,-9 0-11 0,9 0 11 17,-7 0 0-17,7 0-11 0,-7 0 7 0,7 0-4 14,-1 0 6-14,-4 0 1 0,0 0-4 21,-2 0-1-21,1 0-1 0,-4 0 1 0,1 0 3 0,-1 0-8 0,-1 0 2 13,3 6 3-13,-2-6-5 0,5 6 8 14,1-6 0-14,0 0-8 0,-2 0 7 21,6 0 0-21,0 0-6 0,0 0 8 0,0 0-8 0,0 0-1 0,0 0 7 14,0 0-7-14,0 0 10 0,0 0-2 21,0 0-6-21,0 0 6 0,0 0-9 0,0 0 1 0,0 0 6 14,0 0-4-14,12 0 5 0,-12 0 4 0,0 0-9 12,12 0 5-12,-12 0-4 0,9 0-2 12,-9 0 6-12,4 0-2 0,0 0 5 25,2 0-3-25,-5 0-11 0,-1 0 9 0,3 0-1 0,-3 0-2 0,0 0 9 10,0 0-7-10,0 0-1 0,0 0 5 10,0 0-3-10,0 0 7 18,0 0 1-18,0 0-2 0,0 0 28 0,0 0 0 14,0 0 8-14,0 0-8 0,0 0-29 0,12 0 4 17,-12 0-12-17,12 0 4 0,-12 0 5 0,8 0-11 14,-1 0 8-14,-2-11 0 0,1 11-6 0,0-8 8 19,2 8-8-19,1-8 3 0,4 2 7 0,2 0-12 0,1-1 3 14,0 4 3-14,2-2-6 0,0 0 20 14,4-3 10-14,-4 4 8 0,2-2 10 22,2 0-15-22,-4 3-8 0,-2-2-12 0,4 0-2 0,-3-1 2 0,-2 1-13 14,1-2 5-14,-2 2 5 0,-3-3-5 0,4 0 11 10,-4 1-9-10,0 0-1 25,-2 1-1-25,1-2-5 0,1 1 7 0,-2 2-9 0,1 0 10 0,1 2 4 1,-2-2-14 10,1 1 9-11,1 1-2 2,-3-1-2 7,4-1 6-9,-1 2-6 14,1 0 2-14,-1-2 4 0,-1 2-8 0,1-2 9 21,-2 3-6-21,2-1-5 0,1 0 10 0,-2-1-6 0,1 0 0 14,2 4 4-14,-6-4 0 0,6 0 1 14,-8 4-1-14,7-5-2 0,-5 2 20 0,0 3-4 21,-3 0 8-21,3-3-2 0,-3 2-17 0,-4 0 4 0,5 1-11 10,-4 0-2-10,1 0 8 0,0 0-6 18,0-3-1-18,-2 3 10 0,6 0-13 0,-6 0 3 17,1 0 8-17,2 0-8 0,0-3 8 0,1 3-3 14,-3-1-4-14,2 1 4 0,1-3-9 0,-1 3 7 17,3-1 1-17,-5 1-4 0,1 0 6 0,-2-2-1 18,4 2 2-18,-4-2 12 0,0 2 23 0,3 0 10 0,-3-3 4 12,0 2-4-12,0-1-31 0,0 2-9 21,0-2 4-21,0 2-6 0,0-3-7 0,0 3 7 0,0 0-10 14,0 0-1-14,0 0 8 0,0 0-8 11,0 0 4-11,0 0-2 0,0 0 1 14,0 0 2-14,0 0-1 0,-10 0 2 0,10 0 0 25,-9 0-2-25,9 0-7 0,-8 0 5 0,4 0 4 0,4 0-1 0,-6 0 7 10,5 0-8-10,-5 0 0 11,6 0 0-11,-2 0 4 0,0 0-2 17,2 0-8-17,0 0 8 0,-2 0-4 0,2 0 2 17,0 0 9-17,0 0-13 0,-1 0 4 0,1 0 2 0,-5 0-7 17,5 0 6-17,-4 0-2 0,4 0 1 0,0 0 3 14,-1 0-3-14,1 0-3 0,0 0 3 16,-3 0 3-15,0 0-8-1,3 0 5 0,0 0 0 0,-1 0-4 15,1 0 12-15,-3 0-10 0,0 0 4 21,2 0-1-21,1 0-6 0,-3 0 12 0,1 0-7 0,2 0-2 0,-3 0 4 10,1 0-7-10,0 0 5 18,-1 0 1-18,3 0-2 0,-1 0 3 0,1 0-8 0,0 0 1 21,0 0 8-21,0 0-1 0,0 0-2 0,0 0 5 0,0 0-5 10,-6 0 4-10,6 0-4 11,0 0-3-11,0 0 1 0,0 0-6 16,0 0 14-16,0 0 1 0,0 0-7 0,0 0 6 15,0 0-6-15,0 0-2 0,0 0 0 0,0 0-3 20,0 0 3-20,0 0-2 0,0 0 8 0,0 0-1 0,0 0-6 11,0 0 4-11,0 0-2 0,0 0-1 17,0 0 4-17,0 0-6 0,0 0 6 0,0 0 4 20,0 0-10-19,0 0 7-1,0 0-3 0,0 0-7 0,0 0 11 11,0 0-8-11,0 0 2 0,0 0 6 16,0 0-4-16,0 0 6 0,0 0-5 0,0 0 1 21,0 0 2-21,0 0-12 0,0 0 6 0,0 0 2 0,0 0-1 12,0 0 4-12,0 0-1 0,0 0-4 15,0 0-1-15,0 0-7 0,0 0-12 0,0 0-30 18,0 0-25-18,0 0-51 0,0 0-45 0,14 0 27 15</inkml:trace>
    </iact:actionData>
  </iact:action>
  <iact:action type="add" startTime="94451">
    <iact:property name="dataType"/>
    <iact:actionData xml:id="d20">
      <inkml:trace xmlns:inkml="http://www.w3.org/2003/InkML" xml:id="stk20" contextRef="#ctx0" brushRef="#br0">28550 13070 123 0,'0'0'11'5,"15"0"-2"12,-15 0 1-17,15 0 0 0,-7 0-8 0,2 0 5 0,-4 0-12 17,4 0 5-17,-3 0 1 0,1 0-1 0,-3 0 7 13,2 0-7-13,-2 0 0 0,0 0 0 14,2 0 0-14,-2 0 7 0,5 0-4 0,2 0-3 19,2 0 2-19,-1 0-7 0,4 0 3 0,-4 0 9 17,8 0-5-17,-5 0 1 0,-1 0 1 0,4 0-8 0,-1 0 4 12,1 0 0-12,2 0 2 0,-4-12 0 18,2 12 3-18,2 0 12 0,-3 0-3 0,1 0 2 15,-1 0 6-15,-1 0-15 0,0 0-2 14,-1 0-7-14,0 0-3 0,1 0 12 0,-4 0-6 1,1 0-1 18,-1 0 0-19,-4 0-5 0,1 0 0 0,2 0 12 15,-7 0-5-15,3 0-2 0,2 0 3 0,-3 0-8 2,-2 0 5 16,5 0-2-18,-3 0 0 0,2 0 7 0,-2 0-3 14,2 0 0-14,1 0-2 0,-2 0-9 0,2 0 8 12,1 0 1-12,4 0-6 0,-4 0 12 13,0 0-3-13,1 0-6 0,-4 0 10 24,6 0-6-24,-2 0-4 0,-4 0 4 0,2 0-6 0,-1 0 7 0,2 0 0 10,-4 0-4-10,3 0 4 2,-4 0 3 10,1 0-6-12,3 0 1 0,-3 0 3 14,-1 0-1-14,4 0 5 0,-3 0 1 2,1 0 6 17,-1 0-9-19,2 0 1 0,2 0 4 0,-1 0-12 0,-1 0 4 10,1 0 7-10,-2 0-13 18,2 0 8-18,-3 0 8 0,-1 0-17 0,4 0 10 16,-3 0 2-16,0 0-9 0,-1 0 9 0,1 0 2 0,3 0 2 15,-3 0-1-15,-1 0 11 0,1 0 11 22,3 0-11-22,-4 0-5 0,1 0-2 0,0 0-14 0,3 0-2 1,-5 0 9 7,1 0-1-8,0 0-8 17,1 0 6-17,-1 0-6 0,-1 0-2 0,1 0 4 21,0 0-1-21,-1 0 6 0,0 0-7 0,-3 0-2 0,4 0 8 0,0 0-6 14,-2 0-2-14,2 0 10 0,-3 0-4 10,1 0-6-10,3-15 8 0,-1 15-8 14,-1 0 3-14,1 0 1 0,0 0-2 25,1 0 5-25,3 0 1 0,-6 0-10 0,5 0 8 0,-4 0-4 0,1 0-1 10,4 0 7-10,-3 0-6 0,-3 0 4 26,5 0-4-26,-4 0 4 0,3 0 6 0,-4 0-8 0,3 0-3 1,-3 0 4 0,2 0-6 19,-3 0 0-20,0 0 12 0,1 0-9 0,0 0-3 0,-4 0 3 14,3 0-2-14,0 0 8 0,-2 0 1 1,2 0-3 12,-2 0-2-13,-1 0 0 0,6 0-5 16,-6 0 8-16,2 0-3 0,0 0-1 0,0 0 6 14,-2 0-9-14,6 0 10 0,-6 0-3 2,1 0-6 15,2 0 10-17,-3 0-9 0,0 0-5 0,0 0 11 16,0 0-6-16,1 0 0 0,2 0 2 0,-3 0-2 15,0 0 1-15,0 0-1 0,0 0 0 0,3 0 5 21,-3 0-4-21,0 0-3 0,0 0 11 0,0 0-10 0,0 0 1 14,0 0 9-14,0 0-7 0,0 0-2 0,0 0 8 12,0 0-10-12,0 0 2 0,0 0 6 12,0 0-10-12,0 0 12 0,0 0-12 24,0 0 10-24,0 0-1 0,0 0-17 0,0 0 18 0,0 0-7 0,0 0 1 11,0 0 9-11,0 0-5 13,0 0-1-13,0 0 1 0,0 0-2 0,0 0-2 14,0 0 4-14,0 0-6 0,0 0 8 22,0 0-2-22,0 0-6 0,0 0 8 0,0 0-6 0,0 0 0 0,0 0 1 10,0 0-3-10,0 0 9 17,0 0-1-17,11 0-6 0,-11 0 6 0,0 0-10 18,9 0 6-18,-9 0 2 0,0 0-7 0,7 0 5 0,0 0 0 14,-4 0-2-14,1 0 9 0,3 0-7 14,-5 0-2-14,2 0 4 0,2 0-9 0,-5 0 7 21,3 0 5-21,-1 0-7 0,0 0 8 0,-2 0-6 0,-1 0-4 14,0 0 10-14,0 0-10 0,0 0 7 0,0 0-6 21,0 0-1-21,0 0 8 0,0 0-9 0,0 0 12 0,0 0-4 11,0 0-6-11,0 0 4 0,0 0-2 14,0 0-8-14,0 0 12 0,0 0-1 22,0 0-5-22,0 0 10 0,0 0-11 0,0 0 4 0,0 0 4 0,0 0-6 14,0 0 4-14,0 0-6 0,0 0 3 11,0 0 2-11,0 0-3 0,12 0 6 13,-12 0-8-13,10 0 8 0,-10 0-2 14,8 0-9-14,-8 0 12 0,10 0-5 0,-10 0 3 17,4 0 1-17,-4 0-9 0,5 0 5 0,-5 0 5 15,0 0-5-15,0 0 5 0,0 0-6 17,0 0-3-17,0 0 8 0,0 0-10 0,0 0 10 0,0 0-2 17,0 0-10-17,0 0 12 0,0 0-11 0,0 0 2 14,0 0 12-14,-13 0-11 0,13 0 6 0,-10 0 3 17,10 0-3-17,-9 0 2 0,0 0-4 0,9 0-6 17,-8 0 8-17,1 0-2 0,3 0-3 0,-3 0 6 15,3 0-5-15,-3 0-1 0,1 0 6 0,-4 0 3 20,3 0-6-20,0 0 0 0,-2 0-2 0,2 0 2 0,-1 0 0 15,-2 0 0-15,2-9 7 0,-3 9-9 0,4 0-1 10,0-11 8-10,-3 11-5 23,3-9-2-23,-5 2 4 0,3 7-6 1,1-7 8-1,4 2-8 0,-3 0 1 14,0-1 6-14,3-1-8 0,2 4 5 0,-3-2 7 10,0-1-3-10,1 3-6 14,1-2 4-14,2 3-4 0,-2-4 2 0,-1 2-2 21,1-2 2-21,3 1 2 0,-2 0-9 0,0 2 5 0,-1-1 6 10,1-2-1-10,-1 2 1 17,2-3-3-17,1 4-8 0,-3-2 4 0,0 1 3 0,2 0 0 14,1 0 5-14,-4 0-5 0,4 4-3 18,-6-3 3-18,6 1 0 0,0 2-6 0,0 0 10 0,-1 0 1 14,-2 0 22-14,3 0 13 0,0 0-1 21,-3 0-4-21,3 0-25 0,0 0-6 0,0 0-10 0,0 0 12 18,0 0-10-18,0 0 3 0,0 0 6 0,0 0-10 0,0 0 5 12,0 0-2-12,0 0-4 0,0 0 8 19,0 0 2-19,0 0-3 0,0 0 7 0,0 13-6 0,0-13 0 13,13 0 1-13,-13 10-3 0,11-10 0 10,-5 11 0-10,1-5-2 22,0 1 6-22,0-1-1 0,2-2 1 0,2 2 3 0,-1 0-12 0,-2 1 9 17,4-2-1-17,1 3-10 0,-2-2 12 0,2 0-5 11,-2 1-5-11,0-2 10 0,1 0-3 24,2 1-5-24,-4-1 6 0,-4-1-5 0,1 2 2 0,0 0 2 0,0-1-4 3,-4-2 10 15,1 0-8-18,0 2-4 0,-1-3 10 0,-1 1-6 16,-2 0-4-16,4-3 13 0,0 4-9 0,-1-3-7 15,-3 1 12-15,3 1-7 0,-2-2 1 0,2-1 8 18,0 0-7-18,-2 2-2 0,-1-2 4 0,0 0-2 14,0 0 2-14,0 0-2 0,0 0 1 0,0 0 1 20,0 0-5-20,0 0 8 0,0 0-5 0,-19 0-2 0,19 0 4 11,-16 0-9-11,-1 0 10 0,17 0 3 14,-12 0-6-14,4 10 4 0,8-10-10 23,-11 0 2-23,5 6 1 0,6-6-1 0,-6 8 4 0,0-8-2 0,2 5 2 14,0 0 6-14,1-2-5 0,-1 0-2 1,0-1 4 8,1 1-10-9,0-1 5 24,-3-2 10-24,2 4-12 0,-3-3 8 0,3 0-8 0,-4 1 0 0,3 2 10 13,-1-3-6-13,-1 0 3 0,3 2-4 12,-3 0 1-12,1-1 3 0,2 0-7 14,2 1 3-14,-3-2-3 0,5 1 1 0,-2-2 6 20,-1 0-5-20,3 0 8 0,0 4-6 0,0-4 0 0,0 0 9 11,0 0-11-11,0 0 11 15,0 0-3-15,0 0-12 0,0 0-3 0,0 0-79 21,0 0-89-21,14 0-5 0</inkml:trace>
    </iact:actionData>
  </iact:action>
  <iact:action type="add" startTime="97014">
    <iact:property name="dataType"/>
    <iact:actionData xml:id="d21">
      <inkml:trace xmlns:inkml="http://www.w3.org/2003/InkML" xml:id="stk21" contextRef="#ctx0" brushRef="#br0">30214 13792 246 0,'0'-12'5'5,"0"12"14"-5,0 0 2 16,0 0 12-16,0 0 12 0,0-10-3 0,0 10 0 15,0 0-12-15,0 0-16 0,0 0-3 18,0 0-2-18,0 0 0 0,0 0 14 0,0 0 2 0,0 0 4 17,0 0 3-17,-7 0-18 0,7 0-1 0,0 0-6 10,-5 0-7-10,5 0 0 0,-5 0-9 20,4 0 9-20,1 0 0 0,0 0 0 0,-3 0 9 0,0 0-7 16,2 0 0-16,1 0 3 0,0 6-10 0,0-6 3 20,0 0 4-20,0 5-8 0,0-5 8 0,0 5-2 0,0-2 0 14,0 0 6-14,0 1-3 0,0-3 3 14,13 2-4-14,-13-1-2 0,17 1 5 0,-17-3-5 10,11 4 4-10,-3-3-2 24,4-1-6-24,-2 0 6 0,-3 0 3 0,-1 0-3 0,4 0 4 0,-3 0-8 11,-3 0-4-11,0 0 8 0,0-13-9 14,1 13 7-14,-4-11 0 0,-1 3-6 13,0 8 5-13,0-10-5 0,0 0 6 0,0 4-2 21,0-2-1-21,0 2 6 0,-18 1-14 0,1-1 17 0,17 1-2 11,-20 3-10-11,5-1 13 0,3 1-16 18,0 1 11-18,0 1-6 0,3 0-3 0,0 0 11 17,0 0-15-17,0 0 15 0,-1 0-6 0,3 0-5 17,-2 0 10-17,2 0-8 0,-1 12 16 0,2-12-6 0,0 12-9 11,1-1 8-11,3-11-8 21,-3 9 4-21,0-2 5 0,5 1-6 0,0-8 4 0,0 7 1 0,0-1 0 14,0-4-2-14,0 1-10 0,0 0 12 20,0-1 5-20,0 1-5 0,0-2 3 0,0 1-5 0,17-2-2 12,-4 0 5-12,1 0-3 0,1 0 4 20,-3 0-6-20,3 0-4 0,-1 0 9 0,-1-11-7 0,4 11 2 10,-5-13 8-10,0 0-16 13,-1 6 10-13,1-1-2 0,-1 0-1 0,-1 2 4 23,-3-2-7-23,-1 2 3 0,-3 1 2 0,1 0-8 0,-4 0 5 9,0 0 1-9,0 2-3 0,0 0 11 20,0 1-16-20,0 1 7 0,0-1 1 0,0 2-8 0,0 0 20 12,-16 0 21-12,2 0 14 0,1 0 5 16,-1 0-10-16,0 16-30 0,1-3-11 0,2 0 3 14,-6-2 1-14,5 1-2 0,1-3 6 18,2-1-7-18,5 1 1 0,-3 0 2 0,3-3-4 0,-2 2 4 16,6-3 0-16,-1 0-1 0,1-2-5 0,0-1-1 15,0 1 10-15,0 0-5 0,0 0 1 0,0-2 5 17,0 0-8-17,18-1 2 0,-5 0 2 0,1 0-6 14,-3 0 2-14,4 0 3 0,-4 0-6 1,2-13 6 19,1 0-6-20,-3 13 3 0,-1-13 3 0,2 3-10 0,-4 3 11 13,2-3-6-13,-4 4 2 0,1-1 4 13,-1 4-8-13,-2-2 4 0,-3-1-22 24,2 1-43-24,0-2-53 0,-3 0-83 0,0 0-8 0</inkml:trace>
    </iact:actionData>
  </iact:action>
  <iact:action type="add" startTime="99479">
    <iact:property name="dataType"/>
    <iact:actionData xml:id="d22">
      <inkml:trace xmlns:inkml="http://www.w3.org/2003/InkML" xml:id="stk22" contextRef="#ctx0" brushRef="#br0">30182 11648 62 0,'0'-2'-2'19,"0"1"7"-19,0 1 0 0,0 0 3 0,0-2 9 8,0 2 9-8,0 0 17 12,0 0-1-12,0 0-14 0,0-2-6 16,0 2-13-16,0 0-13 0,0 0 15 0,0-1-6 17,0 1-9-17,0 0 10 0,0 0-3 0,0 0-7 0,-16 0 8 15,16 0 4-15,-17 0 11 0,17 0 1 16,-16 0 4-16,6 0 6 0,10 0-13 0,-15 0-1 18,8 0 3-18,-2 0-5 0,2 8-7 0,3-8 8 0,-1 0-10 14,-2 12-7-14,3-12 6 0,4 6-9 21,-6-6 6-21,5 6 1 0,-2-3-8 0,3 0 10 0,0-3-4 0,0 5 0 14,0-3 7-14,0 1-4 0,0-3-4 15,0 5-3-15,0-4 4 0,0 1 6 0,0 1-3 19,0-1-5-19,0-2 4 0,0 3-6 0,14-1 1 0,-14-1 10 16,12 0-5-16,-4-1 1 0,-8 4 1 0,12-4 0 8,-5 0-1-8,3 0-3 23,-3 0 2-23,-3 0 2 0,3 0-6 0,-3 0-2 0,1 0 6 17,-1 0 0-17,-1 0-2 0,0 0 5 0,-2 0-5 0,2 0-7 9,-2-13 7-9,-1 13-2 11,0-11 4-11,0 11 0 0,0-6-2 20,0-1 5-20,0 7-10 0,0-7 1 0,0 3 8 0,0 0-8 12,0 3 24-12,0-2 16 0,0 3-6 16,0-3 13-16,0 2-12 0,0 1-7 0,0 0 5 17,0 0-11-17,0 0-5 0,0 0-10 0,0 0-4 18,0 0-5-18,0 0 10 0,-11 0 1 0,11 0-9 13,0 0 8-13,-11 0-6 0,3 0-1 0,8 0 5 21,-5 0-4-21,-2 0 2 0,2 12-6 0,0-12 3 0,0 11 8 15,3-3-1-15,-3-8-3 0,4 8 3 0,-2 0-7 14,3-3-8-14,0 3 14 0,0-5 3 20,0 4-6-20,0-4 7 0,0 3-5 0,0-1-4 0,0-2 4 15,0-1-1-15,0 1 3 0,0 1 0 0,16-3-6 9,-5 2 6-9,-11-1-6 14,14-2-4-14,-2 1 14 0,-2-1-10 0,-5 0 2 24,5 0 5-24,-1 0-5 0,1 0 4 0,-6 0-2 0,0 0-6 0,3 0 8 11,-2 0-8-11,0-11 6 13,0 11 6-13,-5-8-14 0,1 8 8 0,-1-11 2 14,0 4-10-14,0 1 8 0,0 1-2 18,0-1-4-18,0 4 6 0,0-4-4 0,0 1 2 0,0 0 0 14,-16 0-4-14,16 3 8 0,-15 1-6 18,15-2-3-18,-14 3 9 0,5 0-8 0,-2 0-2 0,4 0 6 17,-3 0 0-17,2 0 2 0,3 0 2 0,-1 0-8 12,0 0 2-12,1 0-3 0,-2 11-1 22,2-11 14-22,4 10-5 0,-2-10-1 0,0 8 5 0,2 3-5 1,-2-7-9 12,3 3 9-13,0-2 0 0,0-2-8 12,0 2 10-12,0-2-10 0,0 2 10 23,0-3 1-23,0 1-1 0,0 2 9 0,0-4-13 0,0 0 0 0,0 2 4 14,0-2-6-14,11 1 0 0,-11-2 6 10,12 0 0-10,-1 0 1 0,-4 0-1 14,3 0 1-14,-3 0-7 0,-1 0-2 22,1 0 8-22,-3 0-2 0,3 0 0 0,1-10-2 0,-4 10 2 0,1-8 1 12,0 8-5-12,-5-8 8 0,1 8-4 14,2-8-8-14,0 8 8 0,-3-4-5 14,0-2 1-14,0 3-2 0,0 3 2 0,0 0 2 17,0 0-3-16,0 0-5-1,0 0 8 0,0 0-2 14,0 0-1-14,0 0 8 0,0 0-8 0,0 0-3 15,0 0 10-15,-14 0-10 0,14 13 14 19,-10-13-1-19,10 8-11 0,0-8 10 0,0 10-10 0,-6-2 9 2,6-8-1 11,0 6-6-13,0-1 8 0,0-5-6 21,0 0 2-21,0 3 8 0,0-3-8 0,0 0-2 0,0 0 6 11,0 0-10-11,11 0 10 0,-11 0 3 14,12 0-20-14,-12 0 18 0,8 0-10 1,-1-13-7 21,-7 13 21-22,5-14-12 0,0 8 1 0,0 6-4 0,-5-11 2 14,0 2 0-14,0 6 0 0,0-3 6 0,0 6-2 10,0-5 0-10,0 3-8 22,0 2 5-22,0 0-1 0,0 0-8 0,0 0 14 0,0 0-2 0,0 0-4 14,0 0 6-14,0 0-6 0,0 0-2 12,0 0 4-12,0 0-1 0,0 0 4 14,0 0 1-14,0 0-3 0,0 0 3 0,0 0-4 14,0 0 4-14,0 0 1 0,0 13-7 18,0-13-21-18,0 0-62 0,0 0-67 0,0 0-52 0</inkml:trace>
    </iact:actionData>
  </iact:action>
  <iact:action type="add" startTime="102759">
    <iact:property name="dataType"/>
    <iact:actionData xml:id="d23">
      <inkml:trace xmlns:inkml="http://www.w3.org/2003/InkML" xml:id="stk23" contextRef="#ctx0" brushRef="#br0">30177 11769 123 0,'0'-2'11'17,"0"-2"13"-17,0 1 10 0,0 2-1 0,0-2-12 11,0 2-9-11,0 1-2 0,0-1 2 13,0-1-7-13,0 2 9 0,0-3-2 21,0 3-5-21,0 0 5 0,0 0-12 0,0 0 2 0,0 0 3 11,0 0-1-11,0 0 8 0,0 0-8 15,0 0 8-15,0 0 2 0,0 0-11 0,0 0 3 22,0 0-6-22,0 0 1 0,0 0 3 0,0 0-4 0,0 0 7 11,0 0 0-11,0 0-9 0,0 0 9 13,0 0-5-13,0 0 0 0,0 0 12 23,0 11-11-23,0-11 2 0,0 8 1 0,0-8-5 0,0 7 13 0,0-3 8 13,0 2 13-13,0-3 1 0,0 1-9 11,0 1-7-11,0 0-18 0,12 1-4 25,-12-2 5-25,0 2-4 0,8 1 1 0,-8-4 7 0,0 3-11 0,10-1 8 12,-10 0-4-12,7 3-6 0,-2-2 8 12,-4 1-9-12,2-1 16 0,0 2-2 14,1 1-9-14,3-2 15 0,-3 3-17 0,3-2-3 20,1 3 12-20,-3 0-10 0,5-4 1 0,-3 2 10 0,2 0-5 11,1-1-1-11,0 0 6 17,-3 0-8-17,6 0 4 0,-5-2-2 0,1 1-6 0,2-1 8 14,2-1-5-14,-2 1 4 0,1 0 5 17,0 0-6-17,0 0 7 0,-1-1-5 0,3 1-6 14,-2 1 8-14,5-1-4 0,-6 2-7 0,1-3 10 21,-1 2-3-21,0 0-11 0,-4 0 17 0,-1-1-4 0,4 2-2 14,-3-1 3-14,-5-1-6 0,3 0 1 0,-3 1 0 21,0-1 7-21,-2 1-6 0,0-1 4 0,6 1 1 0,-4-2-11 11,-1 1 16-11,-1-1-9 0,4 3-2 16,-4-2 13-16,0 4-10 0,3-3-2 0,-3-1 3 11,0 4 1-11,0-3-3 1,0 3 2 22,0-5-4-23,0 3 0 0,0-1 4 0,0 1-6 0,0-1 10 12,0-1-6-12,0 0-4 0,0 0 6 2,0 1-2 8,0-4-2-10,0 3 4 2,0-1-4 10,0-3 6-12,0-2-2 0,0 5-8 21,0-3 10-21,0 2-8 0,0 0-1 0,0-3 10 0,0 0 1 14,0 4-6-14,0-3 3 0,0 1-3 0,0 0-2 14,0-1 2-14,0 1-1 0,0 0 6 17,0-1-7-17,0 1-3 0,0-1 7 0,0 0-4 11,0 2 0-11,0-4 9 0,0 2-1 17,0-1-8-17,0 0 11 0,0 2-4 0,0-3-3 1,0 0 4 18,0 0-8-19,0 0 6 0,0 0-1 1,0 0-3 12,0 0 2-13,0 0 2 0,0 0-8 0,0 0 8 13,0-15-2-13,0 15-10 0,0-13 10 22,0 4-7-22,0 9 1 0,0-14 10 0,0 7-10 0,0-1 6 0,0 1 5 14,0-1-13-14,0 2 5 0,0-2 4 10,0 3-8-10,0-1-2 0,0 1 8 25,0-3-4-25,0 0 3 0,0 1 9 0,0 2-5 0,14-4-4 0,-14 2-4 10,0-1 2-10,7 2 0 2,-7-1 0 17,10-1 30-19,-7 5 1 0,1-2 7 0,2-1 3 0,-4 4-21 7,3-1-3-6,-3-1-10 19,1 2 1-20,-2 0-1 0,-1 2-12 0,6-3 11 0,-6 3-2 13,1-3-8-13,2 1 13 0,-3 2-8 15,1-2 1-15,-1 1 2 0,3 1-6 0,0 0 4 16,-3 0 2-16,0 0-10 0,1 0 12 0,-1 0-4 15,3 0-4-15,-3 0 8 0,0 0-8 17,0 0 4-17,0 0 2 0,0 0-6 0,0 0 4 0,0 0-2 17,0 0-9-17,0 0 11 0,0 0 0 0,0 0-3 13,0 0 6-13,0 0-3 0,0 0 4 22,0 0 5-22,0 11-10 0,0-11 3 0,0 8-2 0,0-8-6 0,0 8 10 14,0 0-1-14,0 0-1 0,0-3-6 15,-11 0 8-15,11 1-2 0,0-4-8 0,-10 5 6 10,10-1 2-10,0-2-4 24,-6 2-1-24,6 1 6 0,-7-2-8 0,1 2 7 0,5 1 5 0,-2 0-14 1,3 0 9 8,-1 3 1-9,-1-1-10 22,-2 1 14-22,3 0-9 0,1-1-1 0,-3 1 12 0,3-3-13 2,-2 0 8 2,2 0-2 11,0-1-6-15,0-1 9 0,0-2-5 0,0 3-1 17,0-2 12-17,0 0-11 0,0 1 4 0,0-4-3 17,0 1-2-17,0-1 8 0,0 1-9 0,0-3 6 17,0 0-4-17,0 0 0 0,-2 0 8 0,-1 0-14 2,1 0 10 13,2 0-2-15,-4 0-4 0,-2 0 3 0,-1 0-6 11,2 0 3-11,-3 0 2 2,-1-14 4 18,0 14-1-20,-2-13-1 0,-1 1 0 0,1 3-6 0,0-1-7 9,-1 2 9-9,-5 0 6 15,6 2 0-15,-2-2 28 0,-1 1-6 0,-1 1 5 23,4 4 9-23,0-4-22 0,-3 1 7 0,8 3-14 0,-4 1 12 0,3-2-4 14,3-1-8-14,-4 1 5 0,7 0-18 21,-2-1 7-21,0 0-3 0,2 2-4 0,1 0 6 0,-4 2-7 14,4 0 1-14,0 0 4 0,0 0-4 0,0 0 0 10,0 0 5-10,0 0 1 21,0 0 0-21,0 0 0 0,0 0-6 0,0 0 6 0,0 0-4 0,0 0 10 6,0 10-1 16,0-10-35-22,12 8-37 0,-12 0-65 0,12-8-86 0,-2 5-51 0</inkml:trace>
    </iact:actionData>
  </iact:action>
  <iact:action type="add" startTime="104306">
    <iact:property name="dataType"/>
    <iact:actionData xml:id="d24">
      <inkml:trace xmlns:inkml="http://www.w3.org/2003/InkML" xml:id="stk24" contextRef="#ctx0" brushRef="#br0">30568 12607 48 0,'0'-4'5'2,"0"1"-4"4,0-1 4 11,0 1 16-17,0 3 18 0,0 0 9 0,0 0-7 0,0 0-7 15,0 0-17-15,0 0 2 0,0 0 13 21,0 0-5-21,13 0-11 0,-13 0-7 0,0 0-4 0,0 11-5 0,0-11 4 21,0 10-3-21,0-1 1 0,6 1 7 0,-6 2 39 0,0 0 10 12,0 4-10-12,0 5-15 0,7 3-20 17,-3 2-13-17,2-2 0 0,-5 2 11 0,6 3-16 8,3-1-1 13,-4 0 10-21,4 1-1 0,-2 2-1 0,4-1-5 0,-1 1 4 0,1-1 45 18,0 3-1-18,0-3 9 0,-1 0-3 0,0-2-49 0,1 2-4 4,-1-1 10 0,1-3-8 11,-1 0 3-15,3-4 1 0,-2 0-8 0,-1-2 4 15,-3-2-3-15,4-4 3 0,-5-2 1 20,3 0-2-20,-9-4 2 0,4-1 5 0,-1-5 1 0,-4 1 4 11,1 0-4-11,-1-2 1 0,0-1-5 23,0 0-1-22,0 0 7-1,0 0-5 0,0 0 1 0,0 0-5 0,0-14-7 11,0 14 9-11,0-13-4 0,0 2-3 16,0 1 7-16,0 2 1 0,0-3-8 0,0 5 14 14,0-4-3-14,0 2-14 0,0 0 12 17,0 0-6-17,0 1 2 0,0-2 1 0,0 1-4 0,0-2 7 15,0 0-6-15,0-2-2 0,0 2 6 21,0-3-6-21,0 0 1 0,9 2 3 0,1-5-2 0,-10 3 4 0,11-3 2 14,0 2-8-14,-5-3 9 0,1 0-5 9,3 4-5-8,-3-2 12 0,-1 0-14 20,0 1 5-21,1 2 3 0,-3-3-13 0,0 2 17 0,-1 2 3 14,-3 0 19-14,4 1 18 0,-2-1-11 1,1 3-10 10,-3-2-15-11,0 2-5 0,0 3 13 14,3 0 15-14,-3 1 9 0,0 0 1 23,0-1-16-23,1 2-12 0,-1 2-16 0,0-1-2 0,0 2-3 0,0 0 1 11,0 0 1-11,0 0 1 0,0 0-2 14,0 0 10-14,0 16 1 0,0-1-3 14,0-1 8-14,0 0-10 0,0 3-6 0,0-1 8 18,0 1 0-18,0 1-2 0,0 1 8 0,0-1-3 15,0-2-3-15,0 3 4 0,0-1-6 0,0-3 2 21,0 2 4-21,0-1-12 0,0 2 14 0,0-2-6 0,0-3-10 11,0 1 16-11,0-1-12 0,0-1 0 15,0-1 15-15,0-3-9 0,-16 0 2 0,16 0 2 20,0-3-10-20,0 2 8 0,0-3-6 0,0 1 2 0,0-2 2 15,0 1-4-15,-18-3 0 0,18 2 8 10,0-3-1-10,-14 0-7 0,1 0 14 21,13 0-10-21,-17 0-6 0,1 0 6 0,1 0-10 0,-4 0 5 17,-7 0 5-16,7 0 3-1,-10-12-3 0,5 12-2 0,-4-10 4 10,3 10-10-10,1-8 10 14,4 8 0-14,5-7-12 0,-2 2 10 0,4 5 0 20,1-3-6-20,1 3 8 0,-2-3-4 0,6 3-3 0,-1 0 3 11,-1-2-4-11,2 1 2 1,-3 1 3 15,9 0-6-16,-2 0 9 0,1 0-2 0,2 0-10 14,0 0 12-14,0 0-4 0,0 0-6 17,0 0 10-17,0 0-6 0,0 0-8 0,0 0 12 15,0 0-4-15,0 0 2 0,0 0 4 0,0 0-8 20,0 0 6-20,13 0 2 0,-13 0-2 0,14 0 4 1,-1 0-3 9,-13 0 1-10,10 0-2 0,0 9-2 17,-1-9 0-17,-9 10-66 0,7-10-56 0,1 8-97 21,4-8-85-21</inkml:trace>
    </iact:actionData>
  </iact:action>
  <iact:action type="add" startTime="105462">
    <iact:property name="dataType"/>
    <iact:actionData xml:id="d25">
      <inkml:trace xmlns:inkml="http://www.w3.org/2003/InkML" xml:id="stk25" contextRef="#ctx0" brushRef="#br0">31215 13446 253 0,'0'-9'13'11,"0"2"12"-11,0 3 1 0,-11-2 7 15,11 2-9-15,-9 1-15 0,9 0 1 21,-10 3-4-21,7-3-12 0,-2 3 6 0,0 0-1 0,0 0-5 0,3 0 3 12,-5 0 1-12,3 0-1 0,-3 0 1 13,-3 19 9-13,1-5-4 0,-2 1 3 14,0 1-6-14,-4 3 0 0,4 1 0 17,0 1-6-17,-1-1 15 0,2 3-5 0,3-3-4 0,-1 2 10 15,3-2-8-15,3 3-2 1,2-4 9 19,0 0-2-20,0-1-11 0,0 0 9 0,0-5-1 0,0 3-11 0,18-5 12 15,-1-2-1-15,0 0-8 0,2-4 8 1,2-2-3 12,-1-2-6-13,3-1 7 0,2 0-7 19,4 0 5-19,-5 0 0 0,4-18-2 0,-4 1 9 0,1 2-4 15,-1-5 19-15,-6 2 17 0,4-3 4 20,-7 0 21-20,-1-3 1 0,-2 3-7 0,-1 0 15 0,-4-1-14 11,-2 6-20-11,-1-4-6 0,0 6-22 15,-4 1-3-15,0 3-3 0,0 2-10 0,0 0 7 12,0 5-8-12,0 3 2 0,0 0 8 14,0 0-15-14,0 0-72 0,0 0-79 21,-13 0-73-21</inkml:trace>
    </iact:actionData>
  </iact:action>
  <iact:action type="add" startTime="118405">
    <iact:property name="dataType"/>
    <iact:actionData xml:id="d26">
      <inkml:trace xmlns:inkml="http://www.w3.org/2003/InkML" xml:id="stk26" contextRef="#ctx0" brushRef="#br0">17856 12932 219 0,'-7'-11'31'21,"-6"0"17"-21,3-2 2 0,1 5 16 0,-2-2-29 0,1 2-18 23,-1 0 3-23,2 4-13 0,-1-3 16 0,4 5 33 0,-1-1 1 0,-3-2 10 15,8 4-4-15,-7-1-34 0,5-1-5 9,-1 3-10-9,1 0-18 0,1 0 2 13,-1 0 0-13,1 0-2 0,3 0 1 21,0 0 1-21,0 0-2 0,0 0 2 0,0 0-7 0,0 0 10 12,0 0 1-12,0 0-8 0,0 0 21 16,0 16-21-16,19-16 4 0,-6 14 4 0,-1-1-10 14,0-1 8-14,0 0-4 0,3-1 2 0,0-1 7 19,2 0 8-19,2 0 21 0,-2 1 1 0,0-3-5 1,3-2-10 12,-2 2-16-13,1 2-8 0,4-2 4 21,-1 0 2-21,4 0-6 0,0 0 11 0,1 0-1 0,1 0-8 11,0 0 6-11,1 2-6 0,1 0 0 15,0-3 9-15,4 1-2 0,-2 1-5 0,0-1 0 20,2-2 4-20,-2 1-8 0,3 1 4 0,3-1 2 0,-1 0-4 15,0 0 4-15,0-1-4 0,0 2 1 10,-2-2-1-10,2 4 0 0,0-4-2 25,-3 1 2-25,0 2-3 0,-4-2 8 0,-1 1 3 0,-2 0-12 0,-5 0 6 14,1 2-5-14,-1-4 3 0,0 0 0 0,0 1-8 9,2-1 8-9,4-1 5 14,-4 1-7-14,9 1 14 0,-2-2-5 2,2 0-14 17,4 1 16-19,-3-1 3 0,0 0-16 0,0 0 11 0,3-2-10 12,2 0-9-12,-4 0 18 0,2-2 0 16,-1 0 5-16,1 1-6 0,2-2 1 0,-3 0 0 14,4 0-8-14,-2 0 10 0,2 0-4 17,-2 0-6-17,2 0 13 0,1 0-5 0,1 0-10 2,-1-11 15 10,1 11-9-12,0-10-4 0,2 10 14 20,0-10-12-20,-2 2 0 0,4 8 8 0,-2-8-8 0,-3 2 3 15,5-1 3-15,-2-1-6 0,0 6-2 0,-4-3-2 13,0-1 3-13,1 3 2 0,-3 0 5 22,5-1-2-22,-8 1-4 0,5-2 4 0,-3 1-2 0,-1 1-6 2,1-1 8 9,-5 0-8-11,5 0-2 0,-6 1 14 10,2-2-6-10,-2 0-8 25,2 2 14-25,-2-2-6 0,6 0-6 0,3 1 13 0,-4-2-9 0,1 2-3 2,1-1 7 10,-2 0-6-12,1-1 2 0,-3 2-2 10,0-2-4-10,-2 3 6 14,0-4-4-14,5 0 2 0,-5 2 6 0,3-3-4 21,0 3 4-21,2-3-4 0,-3-2 0 0,3 2-2 0,0 2 2 27,0-4 2-27,0 0-6 0,-1-1 4 0,0 3-6 0,-1-3 2 0,0 1 4 0,-1-1-3 15,0 0 8-15,-1-2 3 0,-2 3-16 0,-1-4 10 18,0 1-4-18,0 2-5 0,0-1 16 0,-3 1-7 14,1 0-8-14,-4 1 12 0,2-3-10 0,-5 5-2 20,-1-3 10-20,1 0-8 0,-2 1 4 0,-3 1 2 1,-1-1-5 10,4 0 3-11,-5-1 0 0,2-2 0 14,-1 3 2-14,2-3-8 0,2 2 9 22,-2-1-3-22,1 2-6 0,4-3 12 0,-3 3-7 0,0-1 8 0,4 0-5 14,-5 1-2-14,1 1 0 0,-2 1-13 20,-2-2 13-20,-2 2 0 0,1-2-6 0,1 4 14 0,-4-4-4 15,0 2-12-15,4 0 10 0,-10 0-4 0,8-5-2 10,-7 5 10-10,5-5-6 21,-4 2-4-21,3-2 4 0,-3 1 0 0,3 0-4 0,-7 1 8 0,7 1-2 17,-6-3-10-17,1 3 14 0,4-4-4 0,-7 0-13 11,2 2 14-11,2-2-7 0,-5-1-5 11,4 0 16-11,-3 0-10 16,5 0 5-16,-2 1-4 0,5-2-2 0,-2 0 6 1,2 0-14 12,2-2 12-13,-1 1 2 0,-3-1-10 18,2 0 14-18,-4 1-8 0,1 1-3 0,0-4 7 14,-4 6-4-14,-1-2 0 0,3 1 2 0,-3 0 2 19,-2 0 0-19,0 0 2 0,0 0 0 0,0 1-4 1,0 0 0 12,0 0-2-13,0 2 2 0,0-3-2 14,0 3-4-14,0-2 6 0,0 0-6 0,0 1 2 21,0 1 4-21,0 0-4 0,0 1 6 0,-15 0 2 0,15-1-4 15,-12 1 6-15,-3-2-8 0,15 3 0 0,-8-2 2 21,8 1 0-21,-10-2 0 0,6-2 2 0,-1 3-4 0,1-1-4 14,4 1 10-14,-3-1 0 0,3-3-4 10,-2 2 4-10,0-1-6 0,-4 1-10 21,2-2 14-21,3-4-4 0,-5 4-2 0,2-3 6 0,-1-2-6 17,1 1 3-17,1-2-5 0,-1 2 8 0,0-3-2 10,-2 0-2-10,5 0 6 14,-4-1-8-14,-4-2 2 0,1 1 4 0,0 0-2 14,2-1 0-14,-4-1 2 0,0 1-6 17,3 2 0-17,0-2 8 0,-1-2-6 0,0 2 4 0,1-3 0 17,0 1-2-17,3 2 2 1,-3 2-8-1,1-1 8 13,-4 3-6-13,3 0-3 0,-1 3 9 2,-4-2-6 13,1 2-4-15,-2-1 10 0,-3-2-3 0,4 2 3 16,-10 0-2-16,8-1-2 0,-2 1 3 0,4 0-6 14,-7 1 5-14,1-1 2 0,1 4 0 19,1 0 0-19,2-2-1 0,-2 1-3 0,1 1-7 0,-1 1 5 13,-1-3 2-13,1 2 8 0,-2 2 2 22,2-4-1-22,-5 4-1 0,1-1-14 0,-3-1 8 0,-2 1-2 0,-1 0-3 14,-4 2 10-14,0-2-5 0,3 1 4 12,-5-1 3-12,0-1-10 0,0 3 1 12,0-3-2-12,-3 2-2 0,3-1 12 25,0 1-2-25,2-2-6 0,0 4 10 0,-1-1-7 0,1 1-8 0,-3-1 9 10,6 0-4-10,-3 0-9 0,3 2 14 14,-2 0-4-14,-1-1-7 0,1 1 18 14,-1 2-9-14,6-1-4 0,-4 2 8 0,1-2-5 17,0 5-7-17,-2-3 10 0,4 3-8 0,-2 1-1 14,0 1 14-14,-3 1-7 0,1-3 3 0,1 4-2 17,-2 0-4-17,0 1 1 0,-1 0 4 0,-3 0-3 18,3 0 2-18,-2 0 0 0,-4 0 0 0,6 0-1 1,-6 0 1 12,6 0-2-13,-5 0-1 0,2 0 1 20,-3 10 0-20,1-10 3 0,-3 8-5 0,-3-8 4 0,1 8-13 15,-3-8 11-15,3 5 2 0,-5-5-4 0,4 0 15 13,-5 3-17-13,4-3 8 0,2 0-4 20,-6 0-5-19,4 0 7-1,-1 0-8 0,6 0 2 0,-3 0 4 14,1 0-2-14,1 0 0 0,0 0 6 0,-3 0 0 10,4 0-2-10,-3 0-2 14,0 0 2-14,1 0 0 0,-1 0-10 0,2 0 12 24,1 0-4-24,-2 0-6 0,2 0 14 0,2 0-10 0,-4 0 0 0,1 0 2 11,0 13 0-11,2-13 0 14,-1 9 0-14,-2-9 0 0,3 7-4 0,1-7 6 13,-3 7 2-13,7-7-6 0,-5 4 9 18,5-2-9-18,0 1-5 0,1-3 13 0,-3 2-10 0,7-1-2 14,7-1 10-14,-5 2-2 0,6-2-6 17,-2 0 10-17,1 0-4 0,-1 0-10 0,1 0 10 18,-2 0 0-18,0 0-6 0,-3 0 6 0,-3 0 0 0,5 0-6 13,-2 0 6-13,2 0-4 0,0 0 0 21,0 0 2-21,1 0 2 0,-4 10 4 0,1-10-10 0,0 0 6 13,0 10-6-13,-1-3 2 0,-1-7 6 0,-1 8-6 13,4-3 8-13,-5 0-6 0,5 1 2 23,-2-1 3-23,1-1-12 0,2 2 9 0,0-1-6 0,1-1 0 0,-1 2 12 14,-1-2-7-14,4 1-4 0,-2 1 3 10,3-1 3-10,0 0-8 0,-1 2 16 14,3-1-9-14,1-1-11 0,1 1 14 22,1-2-8-22,2 0 3 0,2 2 0 0,3-2-8 0,-3 2 8 0,-1-4-2 13,1 4 6-13,3-1 0 0,-5 0-10 13,5-1 6-13,0 3 0 0,-4-4 0 14,5 3 4-14,-4 1-4 0,2-2-4 0,1 3 0 18,-3-1 2-18,-2 1 8 0,4 0-6 0,-2-2 2 14,1 5 4-14,-2-1-6 0,1 0 0 0,-1 2 9 17,-1 0-7-17,1 0-4 0,-1 0 7 0,1-1-10 17,0 2-3-17,2-2 8 0,-2 2-5 0,1-2 5 14,-2 2 2-14,3 0-2 0,-4 0-6 0,1 2 13 20,1 0-8-20,-3-2-3 0,2-1 13 0,2-1-16 14,0 3 12-14,-1 0-1 0,-2-2 0 0,2 1-8 13,2-2 6-13,-1 5 2 0,-1-4-12 22,3 2 12-22,-1 0-4 0,-1-2-11 0,0-1 22 0,0 0-13 0,0-1-4 14,-1-2 12-14,2 5-12 0,-1-4 6 10,2 1 4-10,-2 1-2 0,1-2 2 15,2-2-6-15,0 0 4 0,-1 2 0 0,1-2-10 20,2-2 22-20,-5 0-18 0,6-1 0 0,-3 1 14 0,0 3-24 11,4-1 12-11,-7 1 8 17,4 0-10-17,2 3 2 0,-3 2 2 0,3 0-4 0,-3 1-7 21,4-1 19-21,-6 0-3 0,8 0 1 0,-5 0-2 0,-1 1-4 11,6-1-10-11,-4 0 5 0,0-2 6 16,5 2 5-16,-5-1 4 1,5 0-14-1,0 1 11 13,0 1-10-13,0-1-3 0,0 3 13 18,0-3-3-18,0 2-6 0,0-1 2 0,0 1-11 0,0 2 3 15,0-1 5-15,0 2 3 0,15-3 5 2,-15 2-8 16,11 1-1-18,-11-2 2 0,13 2 8 0,-6 1-6 1,0-1 3 11,4-1 9-12,-4 3-16 0,2-2 2 13,-2 1 4-13,0-2-4 0,0 0 2 22,3 2 4-22,-4-3 0 0,0 2-14 0,2-1 7 0,-1-1 10 14,0 0-13-14,0 0 14 0,-1 1 3 0,1 0-14 10,-1-1 5-10,2-1-6 25,0-1 0-25,0 2 0 0,-1-2 2 0,5 1 6 0,-1-2-12 0,0 0 12 1,1 1 2 10,-1-1-10-11,3-1 6 0,1 3-4 12,-4-5 4-12,3 5-6 0,-3-2 6 14,2-1 8-14,1 1-14 0,1 0 15 20,0-2-9-20,1 1-12 0,0-1 18 0,1-2-8 0,-2 1-2 12,4 1 10-12,-1-2-12 0,-2 2-2 15,4-2 8-15,-3-1-10 0,1 0 3 0,2 0 9 20,-3 1-1-20,3-2 3 0,-4 0-2 0,5-1 0 0,-5 4-8 11,2-2 0-11,2-3 8 0,-6 2-10 17,3 0 6-17,-1 1 0 0,0 0-3 0,-1-1 6 22,2 0 1-22,-4 1-4 0,1-1 2 0,2-2-10 0,1 2 8 12,-1-1 4-12,-1 1-2 0,2 0 4 14,-4-3-10-14,4 4 4 0,0-2-2 0,0 0 4 20,3 0 2-20,-1 0-4 0,4-1 4 0,-2 1-4 0,2-1 0 12,1-1 2-12,-3 2-8 0,2-3 6 12,2 3 0-12,-2-1-6 0,3-2 12 15,-6-1-2-15,2 1-10 0,3 2 14 0,-7-2-8 20,-1 5-6-20,0-5 12 0,2 1-5 0,-4-1-5 0,1 0 6 21,-5 1 2-21,1 0-7 0,5-1 3 0,-6-1 7 0,2-1-9 7,-2 1 0 13,3 2 8-20,2-3-9 0,1 2 5 0,2 0-2 0,-4-1 3 0,1 0-3 11,0-1 2-11,5 1 0 1,-1 1-8 15,4-3 8-16,0 0-8 0,5 0 6 0,2 0 2 17,2 0-7-17,3 0 12 0,-4 0-3 0,5 0-8 15,-5 0 10-15,0 0-10 0,-2 0 0 0,-3 0 12 13,-3 0-10-13,-4 0 4 0,1 0 0 21,-8 13-4-21,1-13-2 0,0 0 6 0,-2 6-2 0,-4-6-2 14,3 7 10-14,-3-7-12 0,0 0 8 0,-2 0-3 21,1 0-1-21,3 0 2 0,-4 0 2 0,1 0 4 0,1 0-6 11,4 0 2-11,-1 0-6 0,0 0-10 16,3 0 10-16,1 0 4 0,-3 0-4 0,4 0 12 11,-2 0-4-11,3 0-12 24,-1 0 14-24,0 0-8 0,-1 0-4 0,2 0 11 0,0 0-52 0,-4 0-17 2,0 0-39 6,1 0-48-8,2 0-10 14,-5 0-51-14,1 0 19 0</inkml:trace>
    </iact:actionData>
  </iact:action>
  <iact:action type="add" startTime="134553">
    <iact:property name="dataType"/>
    <iact:actionData xml:id="d27">
      <inkml:trace xmlns:inkml="http://www.w3.org/2003/InkML" xml:id="stk27" contextRef="#ctx0" brushRef="#br0">8944 11746 15 0,'-10'0'0'14,"10"-7"1"-14,0 7 7 0,0-3 6 20,-8 3 18-20,1 0 10 0,7 0-3 1,-8 0-1-1,4 0-22 11,-1 0-11-11,-4 0 1 0,5 0-18 16,-3 0 17-16,-2 0-5 0,-1 0-10 0,2 0 25 19,-4 0-23-19,-2 0 6 0,-2 0 9 0,-1 8-13 0,2-8 13 15,-4 11-6-15,1-3-6 0,-1-2 10 0,2 1-12 15,0-2 5-15,2 0 6 0,-1 1-9 17,5-2 8-17,-1-1 1 0,2 0-13 0,3-1 9 0,0 3 2 14,3-2-11-14,2 1 14 0,1-3-3 11,1 2-7-11,-4-2 10 0,4 3-2 24,0-3-6-24,0 1 11 0,0-2-9 0,0 4 15 0,0-4 1 0,0 2-1 11,0-2 11-11,0 4-6 0,0-3 13 22,14 0 12-22,-3 1-9 0,3 0 0 0,-5 1-9 0,2-1-17 5,4 1 5 16,0-3-7-21,2 3-3 0,3-1 3 0,7-2-3 0,-1 0-4 0,6 0 3 10,0 0-5-10,5 0 2 18,-3 0 4-18,3 0-4 0,0 0 5 0,0 0-7 0,0 0-1 17,-2 0 3-17,5 0-2 0,3-10 7 0,2 10 2 14,2 0-8-14,3-8 2 0,2 8 1 14,4-7-11-14,3 3 15 0,-2 1-3 0,3-2-6 20,0 2 10-20,4 1-9 0,-2-3-3 0,-1 3 8 0,2-2-3 13,1 2 7-13,-2-1-3 0,-2 1-6 15,0 1 9-15,-2 1-16 0,-2 0 8 0,-5 0 2 21,-2 0-10-21,0 0 15 0,-5 0-8 0,-3 0 5 0,-3 0-3 12,1 0 0-12,-2 0 4 1,-4 0-13 11,1 0 18-12,-2 0-9 0,0 0-3 24,-4 0 10-24,2 0-16 0,-3 0 10 0,0 8 1 0,-2-8-5 0,3 0 6 1,-6 11-5 8,4-11 6-9,-3 0 7 15,4 0-11-15,-3 5 3 0,0-5 1 0,0 0-17 13,-1 0 21-13,1 0-6 0,2 0-10 21,-1 0 17-21,1 0-7 0,-2 0-9 0,0 0 16 0,0 0-11 10,-2 0-7-10,-3 0 18 0,0 0-15 17,-2 0 1-17,-8 0 11 0,-1 0-15 0,-1 0 3 18,-3 0 13-18,-1 0-14 0,2 0 9 0,-3 0 3 1,1 0-7 13,-1 0 6-14,1 0-4 0,-2 0-2 14,2 0 8-14,-3 0-17 0,0 0 13 0,0 0 1 20,0 0-12-20,0 0 24 0,0 0-15 0,0 0-4 0,0 0 8 13,0 0-13-12,0 0 10-1,0 0-1 20,0 0-1-20,0 0 6 0,0 0-9 0,0 0 8 0,0 0-1 14,0 0-3-14,0 0 4 0,0 0-4 0,0 0-2 10,0 0 6-10,0 0-2 22,0 0-4-22,0 0 9 0,0 0-7 0,0 0-5 0,0 0 10 0,0 12-12 17,0-12 11-17,0 0-1 0,0 0-7 0,0 0 10 10,0 0-12-10,0 0 12 14,0 0-2-14,0 0-10 0,0 0 12 0,0 0-6 14,-9 0-4-14,9 0 11 0,0 0-10 21,-5 0-3-21,5 0 12 0,0 0-12 0,-8 0 6 0,8 0 2 0,0 0-5 11,0 0 6-11,0 0-8 21,0 0 5-21,0 0 3 0,0 0-8 0,0 0 10 0,0 0-1 0,0 0-15 10,0 0 13-9,0 0 1 15,0 0-8-16,0 0 12 0,0 0-3 0,0 0-13 21,0 0 13-21,0 0-4 0,0 0-2 0,0 0 4 0,0 0-10 0,0 0 14 11,0 0-10-11,0 0 11 16,0 0 1-16,0 0-21 0,0 0 17 0,0 0-10 21,0 0 4-21,0 0 6 0,0 0-6 0,0 0 9 0,0 0-14 0,0 0 16 14,0 0-5-14,0 0-15 0,0 0 22 12,0 0-20-12,0 0 5 0,0 0 6 12,0 0-8-12,0 0 10 0,0 0-8 18,0 0 8-18,0 0 0 0,0 0-11 0,-12 0 16 0,12 0-8 17,0 0-2-17,-12 0 4 0,12 0-6 0,0 0 1 14,-10 0 0-14,10 0 9 0,-7 0-7 13,7 0-4-13,0 0 10 0,0 0-10 1,0 0 6 16,0 0 0-17,0 0-2 0,0 0 2 0,0 0-2 17,0 0 11-17,0 0 18 0,0 0 9 0,0 0 1 14,0 0-2-14,0 0-21 0,0 0-11 0,0 0 3 17,0 0-3-17,-20 0-9 0,20 0 10 0,0 0-6 15,0 0 0-15,0 0 3 0,0 0-5 0,0 0 8 20,0 0-8-20,0 0 8 0,0 0-3 0,0 0-6 0,0 0 12 11,0 0-11-11,0 0 0 0,0 0 13 17,0 0-12-17,0 0 4 0,0 0 3 0,0 0-11 20,0 0 8-20,0 0-10 0,0 0 7 0,0 0 3 0,0 0-12 15,0 0 18-15,0 0-7 0,0 0-9 0,0 0 16 10,0 0-11-10,0 0 2 21,0 0 6-21,0 0-14 0,0 0 5 0,0 0-5 0,0 0 8 17,0 0 6-17,0 0-3 0,0 0 3 0,0 0-4 0,0 0-6 10,0 0 8-10,0 0-3 14,0 0-4-14,0 0 5 0,0 0-11 0,0 0 9 24,0 0 1-24,0 0 1 0,0 0 11 0,0 0-15 0,0 0 6 0,0 0-4 11,0 0-9-11,0 0 14 11,0 0-12-11,0 0 11 0,0 0-6 17,0 0-2-17,0 0 8 0,0 0-15 0,0 0 20 17,0 0-9-17,0 0-2 0,0 0 11 0,0 0-12 0,0 0 1 14,0 0-2-14,0 0 2 0,0 0 2 21,0 0 0-21,0 0 8 0,0 0-10 0,0 0 0 0,0 0 8 11,0 0-10-11,0 0 8 0,0 0-4 16,0 0-4-16,0 0 9 1,0 0-6-1,0 0 1 20,0 0 1-20,0 0-8 0,0 0 5 0,0 0 4 0,0 0-6 14,0 0 6-14,0 0 0 0,0 0 0 0,0 0-2 11,0 0 9-11,0 0-11 0,0 0 0 24,0 0 4-24,0 0-11 0,0 0 9 0,0 0 0 0,0 0 2 0,0 0 3 14,0 0-5-14,0 0 2 0,0 0-2 10,0 0-9-10,0 0 12 0,0 0-3 14,0 0-3-14,0 0 10 0,0 0-12 21,0 0 3-21,0 0 0 0,0 0-4 0,0 0 12 0,0 0-8 10,0 0 8-10,0 0 1 0,0 0-12 18,0 0 10-18,0 0-8 0,0 0-3 0,0 0 12 13,0 0-12-13,0 0 8 0,0 0 3 0,0 0-6 18,0 0 4-18,0 0-1 0,0 0-6 0,0 0 6 14,0 0-9-14,0 0 7 0,0 0 3 0,0 0-4 21,0 0 10-21,0 0-4 0,0 0-7 0,0 0 6 0,0 0-2 13,0 0-11-13,0 0 14 0,0 0-5 12,0 0-3-12,0 0 10 0,0 0-13 23,0 0 4-23,0-15-54 0,0 15-59 0,0 0-53 0,0 0-32 0</inkml:trace>
    </iact:actionData>
  </iact:action>
  <iact:action type="add" startTime="138609">
    <iact:property name="dataType"/>
    <iact:actionData xml:id="d28">
      <inkml:trace xmlns:inkml="http://www.w3.org/2003/InkML" xml:id="stk28" contextRef="#ctx0" brushRef="#br0">18731 11615 109 0,'0'0'10'3,"0"0"-2"21,0 0 13-24,0 0-4 0,0 0-15 0,0 0 10 0,0 0-15 0,0 0-1 11,0 0 19-11,0 0-8 0,0 0 7 16,0 0 17-16,0 0-12 0,0 0-6 0,12 0 6 13,-12 0-17-13,17 0-4 0,-6 0 9 24,-2 0-10-24,2 0 3 0,-1 0 5 0,-2 0-3 0,4 0 3 0,-2 0 0 13,-4 0-3-13,1 10 3 0,3-10-7 9,-3 7 2-8,3-7 2 13,-5 0-12-14,4 3 13 0,-2 0 1 0,3 0-6 20,-4-1 14-20,4 0-12 0,-3-1-3 0,0 1 6 0,-3 2-5 12,3-3 4-12,-1 2-2 0,1-3-2 16,3 0 9-16,-2 0-5 0,4 0 3 0,5 0 1 15,0 0-12-15,0 0 10 0,3 0 5 0,-2 0-9 17,2 0 7-17,2 0 3 0,-1 0-12 0,-1 0 16 14,1 0 2-14,-1 0-11 0,-2 0 15 0,4 0-5 21,-7 0-11-21,4 0 6 0,-3 0-1 0,3 0-5 0,-4 0 3 12,-1 0-1-12,2 0-1 0,1 0-7 15,-5 0 2-15,7 0 3 0,-4 0-11 0,0 0 16 20,3 0-3-20,-2 0-5 0,5 0 6 0,-2 0-15 0,3 0 16 15,-2 0-10-15,3 0 8 0,1 0 2 9,0 0-16-9,2 0 12 0,1 0-6 26,-3 0 3-26,0 0 3 0,5 0-3 0,-9 0 4 0,5 0-11 0,-2 0 11 14,-3 0 0-14,3 0-11 0,-6 0 13 0,1 0-6 9,-2 0-2-9,4 0 9 14,-6 0-3-14,4 0-6 0,1 0-4 1,-4 0 7 19,3 0-4-20,0 0 3 0,-1 0 3 0,0 0-1 0,-1 0-4 14,5 0 0-14,-4 0 7 0,2 0-8 14,2 0 8-14,-1 0-6 0,4 0 2 0,-3 0 1 13,-1 0-6-13,0 0 12 0,1 0-12 18,-3 0 4-18,0 0 0 0,0 0 2 0,0 0-2 1,-1 0-4 15,0 0 9-16,1 0-6 0,1 0 1 0,-2 0 5 17,1 0-8-17,1 0 1 0,-1 0 6 0,3 0-4 15,-1 0 5-15,-1 0-9 0,2 0 6 2,-4 0 1 8,7 0-12-10,-5 0 15 0,-2 0-8 23,1 0-3-23,4 0 12 0,-2 0-9 0,1 0 4 0,-3 0-4 2,2 0 2 9,-1 0 4-11,-1 0-13 0,-2 0 12 20,1 0-1-20,-1 0-7 0,-1 0 10 0,1 0-5 0,-2 0-1 14,2-8 2-14,-2 8 3 0,6 0-1 2,-3 0-10 9,3 0 9-11,1 0 0 1,-1 0-15 10,1 0 20-11,-1 0-10 1,4 0-4 22,-4 0 17-23,2 0-13 0,-2 0 5 0,2 0 1 0,1 0-6 1,1 0 6 8,-1 0-6-9,1 0 3 15,0 0 5-15,0 0-11 0,-1 0 14 0,3 0-8 13,-4 0-7-13,4 0 12 0,-5 0-10 21,2 0 7-21,-3 0-2 0,3 0-4 0,-5 0 13 0,4 0-15 10,-4-10 10-10,-2 10 1 0,-1 0-19 15,1-6 25-15,-3 6-19 0,2 0 7 21,1-7 8-21,0 7-12 0,1 0 15 0,-2 0-15 0,4-4 8 0,-3 4-1 12,5-2-9-12,-3-2 14 0,-1 4-16 14,8 0 8-14,-6-2 2 0,4 1 3 2,3 0 5 18,-1 1-20-20,2 0 15 0,0 0-11 0,3 0 2 0,0-2 10 14,0 2-9-14,-2-1 2 0,-3 1-1 20,0-3 12-20,-2 2-13 0,-2 0 6 0,-2-3 5 0,-7 3-11 14,4-1 10-14,-9 2-10 0,6-5 4 0,-7 4 0 12,1-1-3-12,1-1 13 0,-5 3-8 13,4-5-4-13,-2 5 0 0,2-5-1 13,-3 5 3-13,2-3-6 0,-5 3 12 21,2-3-11-21,-2 2-3 0,2 1 19 0,-3 0-13 0,0 0 6 14,0 0 1-14,0 0-6 0,0 0 4 0,0 0-3 14,0 0 34-14,0 0 24 0,0 0 5 21,0 0 2-21,0 0-34 0,0 0-22 0,-20 0-7 0,3 0 0 0,4 0 0 10,-5 0-7-10,-5 0 8 18,-2 0-3-18,-1 11 6 0,-4-11-6 0,0 0 0 0,-1 0 5 17,-6 0-10-17,0 6 18 0,0 1-11 0,-4-7-2 14,0 6 5-14,-1-1-8 0,-3 0 3 17,1-2 3-17,-2-1-3 0,2 4 7 0,-1-4-3 0,5 2-2 18,-5-1 3-18,3 1-11 0,7-3 8 0,-5 1-4 14,3 1 2-14,1-1 0 0,0 1 2 0,-1-1 0 20,0 1-7-20,0 1 8 0,1 0-3 0,1-1-3 0,-7 0 12 14,7 1-7-14,-1 0-8 0,2-2 10 10,3 2-4-10,2-2 2 0,0 2-2 14,2-3 2-14,1 2-2 0,-1-1-8 25,-1-2 17-25,1 3-12 0,1-1 1 0,-4-1 4 0,0 1-8 0,3 1 12 10,-3-3-12-10,3 2 10 0,-1-2-4 14,1 0-4-14,-3 3 6 0,5-1 0 13,-2-1 0-13,-1-1-8 0,0 0 10 0,4 0-6 19,-5 1-3-19,0-1 12 0,4 0-7 0,-3 0-2 17,1 0 2-17,0 0-4 0,1 0 2 0,4 0-3 0,-4 0 9 13,3 0-6-13,-2 0 0 0,5 0 6 18,1 0-10-18,-2 0 12 0,5 0-10 0,-2 0 6 1,2 0 5 12,-2 0-12-13,-4 0 10 0,7 0-5 12,-6 0-7-12,3 0 9 0,0 0-6 23,-3 0 1-23,1 0 6 0,-2 0-5 0,3 0 8 0,-6 10-8 0,3-10 2 13,-3 10 2-13,1-10-6 0,0 0 6 21,1 7-2-21,-2-7-2 0,2 4-3 0,2-2 12 0,-2 1-5 14,5-3-2-14,-2 0 3 0,1 2-10 0,2 0 7 10,0-1-2-10,-1 2 6 2,0-1-2 10,1-1-11-12,-1 0 16 1,1 2-7 22,-3-2-2-23,-1 1 9 0,-4-1-10 0,-3 1 3 0,1 0 1 0,-1-1 1 11,-4 0 0-11,0 1-6 1,0 0 4 12,0-2 0-13,2 2-3 0,4-2 6 13,2 0-3-13,1 0-1 0,1 0 1 18,3 0 2-18,1 0-2 0,1 1-2 0,1-1 4 0,2 0-8 14,1 0 4-14,-1 0 2 0,2 0 0 17,1 0 2-17,2 0-7 0,-3 0 8 0,6 0-5 1,-4 0-1 16,3 0 7-17,1 0-6 0,-4 0 4 0,2 0-2 14,-4 0 5-14,-5 0 0 0,6 0-6 20,-2 0 4-20,-4 0-6 0,1 0-8 0,1 0 12 0,-2 0-2 14,5 0 1-14,0 0 3 0,-3 0-6 0,1 0 8 14,7 0-6-14,-4 0 2 0,2 0 1 21,2 0-9-21,-1 0 10 0,0 0-1 0,1 0-4 0,0 0 6 0,3 0-4 14,-3 0-2-14,3 0 4 0,-1 0-6 10,-2 0 3-10,3 0 1 0,-2 0 1 14,-1 0 5-14,3 0-10 0,-3 0 2 22,1 0 4-22,-1 0-4 0,0 0 4 0,-3 0 2 0,6 0-10 0,-3-9 6 13,1 9 0-13,0 0 0 0,-1 0 4 14,1 0-6-14,4-8 6 0,-3 8-10 13,2 0 3-13,3 0 8 0,-1 0-6 0,1 0 6 18,0 0-3-18,0 0-4 0,0 0 11 0,0 0-13 14,0 0 10-14,0 0-3 0,0 0-15 0,0 0 13 17,0 0-3-17,0 0-5 0,0 0 13 0,0 0-8 17,0 0 0-17,0 0 6 0,0 0-1 0,0 0 3 14,0 0-13-14,0 0 7 0,0 0-2 0,0 0 0 21,9 0 11-21,-9 0-4 0,11 0-1 0,-1 0-8 0,-4 0 6 14,1 0-5-14,-3 0-4 0,3 0 16 1,0 0-9 12,-3 0-4-13,2 0 9 0,-2 0-5 20,3 0-31-20,-1 0-32 0,1 0-23 0,0 0-60 0,3 0-10 15,-1 0 14-15</inkml:trace>
    </iact:actionData>
  </iact:action>
  <iact:action type="add" startTime="140631">
    <iact:property name="dataType"/>
    <iact:actionData xml:id="d29">
      <inkml:trace xmlns:inkml="http://www.w3.org/2003/InkML" xml:id="stk29" contextRef="#ctx0" brushRef="#br0">18844 11672 28 0,'0'0'0'1,"0"0"-5"15,0-2 6-16,0 2-1 0,0 0 0 0,0 0 4 14,-19 0-8-14,19 0-3 0</inkml:trace>
    </iact:actionData>
  </iact:action>
  <iact:action type="add" startTime="146782">
    <iact:property name="dataType"/>
    <iact:actionData xml:id="d30">
      <inkml:trace xmlns:inkml="http://www.w3.org/2003/InkML" xml:id="stk30" contextRef="#ctx0" brushRef="#br0">20086 11516 294 0,'0'0'10'25,"0"0"-1"-25,17 0 10 0,-17 0 6 0,13 0-10 0,-3 0-1 0,-2 0-3 11,4 0-1-11,-2 0-3 0,-2 0 9 13,4 0-7-13,-2 0-4 0,-2 0 2 19,2 0-3-19,-4 0-1 0,4 0-3 0,-3 0-2 0,-2 0 1 16,-2 0-1-16,2 0 7 0,0 0 1 0,-3 0-6 18,2 0 5-18,2 0-3 0,-5 0-2 0,3 0 5 16,-4 0-5-15,3 0-3-1,0 0 1 0,-2 0 2 8,2 0 0-8,-3 0-4 0,2 0 6 21,1 0 0-21,-3 0-11 0,0 0 14 0,2 0-8 0,0 0 1 17,1 0 6-17,-1 0-4 0,0 0 3 0,-2 0-10 10,4 0 14-10,0 8-9 0,-1-8 2 14,2 0 6-14,-3 0-9 0,3 6 6 24,0-1-3-24,-3-5 3 0,2 0-1 0,2 3-5 0,-1-3 3 0,2 4 1 11,-2-1 4-11,2 0-7 0,0-1 11 13,3 0-11-13,-2-1-1 0,4 2 8 14,-1-3-7-14,1 3 8 0,2-3-5 0,-3 1 3 17,1-1-2-17,2 1-2 0,-1 1 2 0,-2-1 5 15,3 2-7-15,-3-2 3 0,5 0-3 0,-2-1 0 17,5 0 2-17,-1 0-7 0,-2 0 7 0,2 0-4 16,-2 0 9-16,5 0-7 0,-1 0 3 0,-1 0-1 14,-1 0-7-14,1 0 9 0,-1 0-3 1,1 0 3 19,1 0-8-20,-3 0 10 0,-2 0-10 0,1 0-1 0,1 0 12 15,-9 0-7-15,4 0 5 0,-1 0-7 12,3 0 6-12,-5 0-11 0,2 0 9 2,1 0-2 17,1 0-4-19,-1 0 8 0,0 0-8 0,2 0 11 0,0 0-10 15,-1 0 1-15,1 0-2 0,0 0 1 2,-1 0 5 7,-2 0-4-9,1 0 9 14,-1 0-9-14,2 0 0 0,-2 0 9 0,-2 0-8 22,1 0 2-22,-2 0-1 0,1 0-3 0,-2 0 1 0,0 0 6 12,3 0-8-12,-6 0 8 0,3 0-6 15,-2 0-3-15,-1 0 13 0,6 0-15 0,-4 0 13 13,4 0-6-13,-3 0-2 0,1 0 7 18,-1 0-14-18,2 0 15 0,2 0-10 0,2 0 2 0,0 0 2 13,-2 0-1-13,6 0 1 0,-4-10-2 18,3 10 9-18,1 0-9 0,-4 0 4 0,1 0-8 17,-3 0 8-17,0 0-2 0,4 0 2 0,-7 0 7 0,2 0-9 15,-1 0 0-15,-2 0-5 0,3 0 8 19,-5 0-8-19,3 0 7 0,-1 0-4 0,4 0 4 0,-1 0-1 14,-4 0-6-14,5 0 9 0,-1 0-8 0,-1 0 6 13,2 0-2-13,2 0 2 0,-2 0-1 22,0 0 1-22,2 0-6 0,-1 0 10 0,-1 0-12 0,2 0 1 1,-2 0 5 12,1 0-3-13,-1 0 1 0,-3 0 5 11,4 0-1-11,-1 0-3 0,-4 0 4 13,5 0-5-13,-2 0 9 0,-5 0-5 21,8 0-2-21,-7-14-2 0,5 14 4 0,-4 0-5 0,3 0 3 14,-3 0-4-14,3 0-1 0,-4 0 10 0,2 0-10 14,2 0 8-14,-2 0 1 0,3 0-2 14,-5 0-2-14,1 0 5 0,0 0-5 0,0 0-9 20,-3 0 18-20,6 0-14 0,-8 0 6 0,3 0 1 0,-3 0-4 18,0 0 8-18,0 0-12 0,1 0 10 0,0 0-4 11,-3 0-4-11,1 0 10 0,-1 0-10 17,3 0 6-17,-2 0-6 0,4 0-1 0,-3 0 3 14,1 0-6-14,2 0 15 0,-1 0-13 0,3 0 10 21,-3 0-3-21,3 0-2 0,0 0 6 0,0-8-8 0,-2 8 10 14,2 0-13-14,-3-8 12 0,0 8-6 14,2-5 0-14,-2 5 3 0,-2 0-8 0,-2-5 7 19,3 2-4-19,-1 3 0 0,0-4-1 0,1 2 11 0,-3 0-13 15,0 0 9-15,0-2 3 0,0 2-11 1,0 0 13 8,0 0-4-9,0-2 35 15,0 4 9-15,0-4 7 0,0 3-11 0,0-4-29 22,0 3-12-22,0-2-9 0,0 0 10 0,0 1-5 0,0-1 6 12,0-1-12-12,0 1 12 0,-12-2-10 14,12 1 2-14,-10 0 9 0,10-1-8 0,-8 0 6 20,8 3-9-20,-7-3 10 0,4 2-8 0,-1 0 2 0,2 0 2 11,-1 0-4-11,1-2 4 2,0 1-2 10,-1 2 0-12,2-2-2 0,-5 0 0 19,6 0-2-19,-1-1 8 0,-4 3-4 0,5-2-2 0,-5 1 10 14,3 0-12-14,-3-1 2 0,3 0 6 17,-1-1-6-17,3 3 8 0,-1 1-10 0,0-4 6 19,-4 3-2-19,4-1 4 0,-2-2 1 0,3-1-7 0,-1 2 2 14,-2-2-4-14,3 0 6 0,-3 1-2 0,1-2 2 10,2 1-7-10,0 4 6 29,0-2-3-29,0 0-1 0,0 0 6 0,0-2-3 1,0 0 4-1,0 2-7 0,0-3 8 0,0 0-5 10,0 3 6-10,0-4-1 9,0 1-5-9,0-2-4 24,0 2-1-24,0 2 5 0,0-4-2 0,0 2 10 0,0 0-6 0,0 0 1 2,0 1-3 7,0 1 0-9,0-1-3 14,0-2 1-14,0 1 0 0,0 0 2 0,0 0 1 13,0-2 3-13,0 5-2 0,0-3-4 21,0-3 4-21,0 3-3 0,0 0 1 0,0 0-6 0,0 1 9 11,0 2-3-11,0-2 2 0,0 1 4 17,0 3-8-17,0 0 4 0,0-1-2 0,0 3-6 17,0 0 8-17,0 1-2 0,0-2 0 0,0 0 0 13,0 1 0-13,0-1-2 0,0 1 0 0,0-3 4 19,0 1-3-19,0 0 2 0,0 0-6 0,0 1 10 1,0 1-7 15,0-3-1-16,0 1 5 0,0 3-1 0,0-3-1 12,0 1-3-12,0-4 8 0,0 1-10 23,0 2-1-23,0 0 12 0,0-2-5 0,0 3 1 0,0-1 0 13,0 1 0-13,0 1-4 0,0-4 4 0,0 3 0 12,0-4-4-12,0 4 0 0,0-6-1 13,0 0 5-13,0 2-4 0,0-2 2 25,0-2 2-25,0 4-6 0,0 2 6 0,0-2-6 0,0 1 2 0,0 1 6 9,0-2-10-8,0 2 10-1,0-1-4 13,0-2-2-13,0 1 8 0,0 3-6 14,0-2 3-14,0 3-4 0,-11-5 2 1,1 3-3 19,10 4 10-20,-11 0 15 0,4 0 11 0,0 0 1 0,-5 0-15 11,7 0-6-11,-7 0-13 2,-1 0 3 13,1 0 0-15,-3 0-1 0,1 0-3 0,-1 0-5 16,-4 0 8-16,1 0-8 0,2 0 5 0,-3 0 3 14,1 0 1-14,-1 0 3 1,1 0-14 16,2 0 16-17,1 0-18 0,-1 0 11 0,-1 0 0 0,4 0-6 17,-4 0 10-17,2 0-12 0,0 0 12 0,0 0-10 14,-4 0 8-14,1 0-10 0,2 0 8 20,-5 0-2-20,4 0 0 0,-7 0 5 0,4 0-1 0,-2 0 0 2,0 0-15 11,-1 0 14-13,-3 0-8 0,3 0 5 12,1 0 7-12,-4 0-7 0,2 0 8 12,-2 0-14-12,1 0 10 0,-1 0-6 25,3 0-4-25,-1 0 5 0,2 0 4 0,-3 0-3 0,6 0 4 0,0 0-4 2,1 0-7 6,2 0 8-8,2 0-6 14,-1 0 14-14,0 18-11 0,3-18 0 14,-3 0 6-14,-1 0-8 0,-5 14 8 0,0-14-4 21,4 0 0-21,-5 0-4 0,4 0 6 0,-1 11-3 0,4-11 2 10,-4 0 5-10,3 0-10 0,2 0 11 17,0 0-14-17,-2 0 5 0,5 0 2 0,1 0-2 17,-3 0 6-17,-1 0-8 0,3 0 6 0,-1 0-7 15,4 0 7-15,-2 0-4 0,-2 0 4 0,1 0 0 17,0 0-8-17,1 15 10 0,-6-15-6 0,5 0 7 16,-2 0-3-16,-4 0-6 0,4 0 4 0,-4 0-1 15,1 0-5-15,2 0 15 0,3 0-7 0,-2 0-4 21,-1 0 8-21,0 16-14 0,1-16 10 0,-1 0-4 0,2 0 8 13,1 0-3-13,-3 0-10 0,2 0 7 1,4 0-5 11,-4 0 12-12,1 0-8 0,-3 0 10 12,0 0-9-12,-1 0-11 0,4 0 18 25,-5 0-13-25,5 0 8 0,-3 0-4 0,2 0 2 0,1 0-3 0,0 0 3 10,-2 0 1-10,0 0 1 14,2 0 0-14,-2 0-4 0,2 0 6 0,-1 0-13 14,2 0 12-14,-1 0-3 0,4 0 6 20,0 0-4-19,1 0-6-1,0 0 4 0,1 0-6 0,-1 0 8 0,-1 0-7 10,2 0 5-10,3 0-2 17,-4 0 0-17,3 0 4 0,3 0 2 0,-1 0 0 18,-2 0-8-18,0 0 7 0,2 0-6 0,-5 0 3 0,4 0 3 14,-2 0-3-14,-3 0 2 0,0 0-9 20,0 0 10-20,0 0-6 0,-5 0 5 0,4 0 1 0,-2 0-1 1,-1 0 2 9,3 0-11-10,0 0 10 14,-1 0-5-14,2 0-3 0,0 0 9 0,-3 0-6 21,6 0 5-21,0 0-6 0,1 0 6 0,-1 0-6 0,4 0-1 15,0 0 8-15,0 0-2 0,0 0-2 0,0 0-4 12,0 0 8-12,0 0-10 0,0 0 13 14,0 16-10-14,0-16 6 0,0 0-3 24,11 14-5-24,-11-2 5 0,11-12 0 0,-11 13 2 0,7-5-4 0,-7 1 6 11,8-1-8-11,-8-1-1 0,0-1 3 13,0-1 2-13,0 3 2 0,0-1-2 21,0 1 7-21,0 1-5 0,0 1-4 0,0 3 0 0,0 0 0 2,0 3 2 7,0 2-2-9,0-2 11 17,0 0-10-17,-12 1 4 0,12 1-3 0,-10 2 0 1,10-3 6 12,-8-1-12-13,1 1 18 0,2 3-12 17,1-4 2-17,1 0 3 0,-1-3-9 0,0 2 4 14,-2-1-4-14,5 0 4 0,-2-4 0 0,1 0 2 21,2-2-2-21,0 0 0 0,0-2 0 0,0 0-5 0,0 1 8 11,0-2-1-11,0 1-2 0,0 1 4 16,0 1-2-16,0-5-2 0,0 4 0 0,13-1 4 22,-13 2-4-22,0-2-8 0,10 1 10 0,-10-1-4 0,9 1-3 14,-9 1 18-14,4-2-15 0,3 1 6 0,-3-1-4 12,-4 0-4-12,0 2 2 0,0-1-2 22,0-2 4-22,5-1 0 0,-4 0 6 0,-1-2-6 0,1 2 6 13,-1-2-6-13,0 2-2 0,0 0 0 1,0-1 4 9,0 0 1-10,0-1-5 14,0-2 8-14,0 5-10 0,0-2 3 0,0 0-1 14,0 0 0-14,0 1 2 0,15-1-4 17,-15 2 10-17,11 1-1 0,-3-3-1 0,0-1-6 1,2 4 2 16,-2-4-2-17,2 1-1 0,3 0 10 0,-2 2-9 14,6-2 6-14,-4 2-2 0,5-2 0 1,5 2 5 15,-1-2-10-16,3 1 8 0,-2-2-3 0,1 2 2 14,2-2-4-14,2 0 0 0,-8 4-2 21,3-4-2-21,-5-1 8 0,4 2-6 0,-4 0 6 0,-5-3-6 14,2 4 8-14,0-4-5 0,0 1-4 0,0-1 3 14,0 2-6-14,2-2 8 0,-1 0-2 1,-1 0 3 17,0 1-4-18,3-1 1 0,-2 0 0 0,4 0-2 15,0 0 7-15,-3 0-8 0,7 0 10 0,-4 0-5 11,7 0-2-11,-2 0 4 0,4 0-4 14,-1 0 2-14,1-11-6 0,-2 11 8 22,1-10-10-22,-4 10-20 0,-1-10-35 0,-5 10-38 0,0-6-48 0,-7 3-47 14,-3 3 6-14</inkml:trace>
    </iact:actionData>
  </iact:action>
  <iact:action type="add" startTime="158195">
    <iact:property name="dataType"/>
    <iact:actionData xml:id="d31">
      <inkml:trace xmlns:inkml="http://www.w3.org/2003/InkML" xml:id="stk31" contextRef="#ctx0" brushRef="#br0">16565 11528 35 0,'0'0'0'21,"0"0"5"-21,0 0-4 0,0 0 13 0,0 0 3 0,0 0 6 7,0 0 3-7,0 0 1 14,0 0-1-14,0 0-11 0,0 0 11 0,0 0-11 23,0 0 0-23,0 0-6 0,0 0-7 0,0 0 5 0,0 0-7 11,0 0 8-11,0 0-2 0,0 0-8 15,0 0 5-15,0 0-3 0,0 0 7 0,0 0-10 13,0 0 6-13,0 0-4 0,0 0-1 17,0 0 12-16,0 0-10-1,0 0 7 0,0 0-5 14,0 0-1-14,0 0 1 0,0 0 0 0,0 0 3 21,0 0-5-21,0 0 0 0,0 0 5 0,0 0-6 0,0 0-3 11,0 0 9-11,0 0-6 0,18 0 8 19,-6 0 0-19,-12 0 3 0,15 0-6 0,-5-12 4 0,2 12-2 18,-1 0-6-18,0 0 10 0,1-14-13 0,-1 14 8 14,1 0-5-14,2 0-2 0,-3-7-1 0,3 7 4 15,-2-7-4-15,2 7 5 0,-3 0-2 20,1-6-6-20,-1 6 10 0,0 0-6 0,-2 0 4 0,2 0 0 0,-4 0-1 14,3 0 1-14,-1 0-2 0,-2 0 0 10,2 0 0-10,-2 0-2 0,0 0 6 14,3 0 3-14,-2 10-7 0,1-10 7 14,1 0-4-14,4 10-3 0,-4-10 4 0,0 8-8 20,1-2 4-20,1-6 0 0,-2 6 7 0,-2-4-7 0,2-2 7 11,-6 4-3-11,3-3-6 17,-2 0 6-17,2 1-8 0,0-2 2 0,-3 0 4 0,-2 0-7 17,3 0 8-17,-3 3-3 0,2-3 0 0,0 0 2 15,-4 0 2-15,0 0-1 0,0 0 4 0,0 0 2 20,0 0-6-20,0 0 4 0,0 0-8 0,0 0 2 0,0 0-1 14,0 0 2-14,0 0 2 0,0 0-3 14,-15 0 1-14,15 0-4 0,-13 0 6 0,-4 0-6 19,4 0 0-19,-1 0 2 0,0 0-1 0,-2 0-3 1,-3 0 6 14,4 0-2-15,1 0-2 0,-2 0 7 10,0 0-3-10,2 0 2 0,0 0-8 21,1 0 9-21,-1 0-8 0,2 0 3 0,1 0 0 0,0 0 0 16,1 0 3-16,-2 0-1 0,4 0 5 0,1 0-10 12,-3 0 6-12,6 0-3 0,-4 0 0 13,4 0 4-13,-3 0-4 0,3 0 7 2,0 0 0 17,1 0-2-19,-2 0-3 0,3 0-2 0,0 0 0 0,-1 0 2 11,3 0 5-11,-1 0-6 17,1 0 3-17,0 0-2 0,0 0-6 0,0 0 8 0,0 0-4 14,0 0 4-14,0 0 1 0,0 0-3 17,0 0 1-17,0 0 1 0,0 0 1 0,13 0-3 18,-13 0 5-18,18 0-5 0,-2 0 1 0,-2 0-3 0,2 0-2 17,-2 0 6-17,2 0-6 0,-2 0 7 0,1 0-6 14,2 0 4-14,-4-11-1 0,3 11-4 0,-3 0 6 13,-2 0-8-13,2 0 4 0,-2 0 2 21,2 0-4-21,-7 0 2 0,1 0 0 0,0 0 0 0,0 0 0 14,-3 0-2-14,-4 0 4 0,5 0 2 0,-5 0-6 12,0 0 2-12,0 0 0 0,0 0-7 22,0 0 9-22,0 0 1 0,0 0-5 0,0 0 8 0,0 0-6 15,0 0 3-15,0 0 3 0,0 0-8 0,-16 0 2 11,2 0-4-11,1 0 3 0,-4 0-3 13,4 0 8-13,-4 0-8 0,1 0 4 21,-2 8 0-21,-1-8-2 0,4 0-1 0,-4 0-1 0,6 0 9 14,-4 8-5-14,5-8 6 0,-1 0-8 0,1 0 0 14,4 0 6-14,1 0-6 0,0 0 4 21,2 0 5-21,3 0-12 0,-3 0 8 0,4 0-5 0,-1 0 1 10,2 0-1-10,0 0 6 0,0 0-8 14,0 0 2-14,0 0 2 0,0 0 2 21,0 0-2-21,0 0 2 0,0 0 1 0,0 0-6 0,0 0 8 0,0 0-9 13,0 0 8-13,0 0-4 1,0 0-2 16,0 0 0-17,0 0 4 0,10 0-7 0,-10 0 8 17,0 0-4-17,10 0 1 0,-10 0 3 0,6 0-1 0,1 0 2 13,-3 0-6-13,-1 0 6 0,4 0-3 22,-5 0-2-22,4 0-1 0,1 0 2 0,-3 0 0 0,3 0-2 14,-1 0 6-14,-1 0-6 0,2 0 3 0,-2 0-1 12,2 0-1-12,-6 0 3 0,8 0-6 12,-6 0 4-12,-1 0 2 0,0 0-2 14,1 0 2-14,-3 0-1 0,0 0-1 21,4 0-2-21,-4 0-1 0,0 0 8 0,0 0-10 0,3 0 7 0,0 0-4 10,-2 0-2-10,2 0 8 17,-3 0-8-17,0 0 4 0,1 0 2 0,-1 0-2 21,0 0 2-21,0 0-6 0,0 0 4 0,0 0 2 0,0 0 4 0,0 0-1 11,0 0-2-11,0 0-3 17,0 0-7-17,0 0 13 0,-15 0-12 0,15 0 12 0,-10 0-8 16,-3 0 0-16,4 0 4 0,0 0-7 0,1 0 6 15,1 0-1-15,3 0 4 0,-3 0-8 2,3 0 11 13,1 0-5-15,3 0 0 0,-2 0-5 0,0 0 1 17,2 0-2-17,0 0-3 0,0 0 12 0,0 0-6 13,0 0-1-13,0 0 0 0,0 0 0 13,0 0 2-13,0 0 0 0,0 0-2 22,0 0 4-22,0 0-6 0,0 0 8 0,0 0-4 0,0 0 2 0,0 0 3 14,0 0-10-14,0 0 10 0,0 0-6 12,0 0 4-12,0 0-1 0,0 0 2 24,0 0-4-24,0 0-4 0,0 0 4 0,0 0-2 0,0 0 4 0,0 0-6 10,0 0 6-9,0 0-7-1,0 0 8 10,0 0-3-10,0 0 0 0,0 0 2 17,0 0-9-17,0 0 5 0,0 0 4 0,0 0 1 21,0 0-6-21,0 0 12 0,0 0-16 0,0 0 7 0,0 0 2 10,0 0-4-10,0 0 7 0,0 0-9 18,0 0 6-18,0 0-5 0,0 0 1 0,0 0 0 16,0 0 11-16,0 0-13 0,0 0 8 0,0 0-4 15,0 0-5-15,0 0 10 0,0 0-9 0,0 0 12 17,0 0-10-17,0 0 2 0,0 0-4 0,0 0 4 17,0 0-3-17,0 0-10 0,0 0-13 0,0 0-45 13,0 0-1-13,0 0-29 0,0 0-7 0,0 0 35 24</inkml:trace>
    </iact:actionData>
  </iact:action>
  <iact:action type="add" startTime="160774">
    <iact:property name="dataType"/>
    <iact:actionData xml:id="d32">
      <inkml:trace xmlns:inkml="http://www.w3.org/2003/InkML" xml:id="stk32" contextRef="#ctx0" brushRef="#br0">9757 11619 170 0,'3'-4'13'9,"-1"2"6"-9,0 2 7 21,-2-1 4-21,0 0-15 0,0 1 1 0,0 0-3 0,0-2 12 11,0 2-1-11,0-1 8 0,0 1-2 21,0 0-16-20,0 0 7-1,0 0-9 0,0 0-1 0,0-3 1 0,0 3 2 10,0 0-9-10,0 0 4 16,0 0-1-16,0 0-10 0,0 0 11 0,0 0-15 19,0 0 12-19,0 0-6 0,0 0 0 0,0 0 5 0,0 0-3 15,0 0 8-15,0 0-11 0,0 0 8 0,0 0-7 12,0 0 1-12,0 0 3 0,0 0 1 23,0 0 5-23,0 0-12 0,0 0 13 0,0 0-4 0,0 0 2 14,0 0-4-14,0 0 4 0,0 0-4 0,0 0 1 11,0 0 15-11,0 0 1 0,0 0 4 24,0 0-1-24,0 0-3 0,16 0-9 0,-5 0-2 0,1 0-2 0,2 0-2 10,2 0 2-10,5 0-1 10,-1 0-8-10,1 0 1 0,2 0-1 18,3 0 2-18,-2-9 0 0,4 9 0 0,-1-8 2 2,-1 8-4 17,4-8 7-19,1 0-7 0,3 4-2 0,-1-1 6 1,1 2-4 7,3-1 2-8,1 1-2 18,-2 0-4-18,1-2 3 0,-3 3-1 0,0 1 3 14,0-3 1-14,-1 3 0 0,-2-1 0 0,-1-1-2 17,0 3 0-17,-1 0-4 0,-3 0 9 0,1 0-5 14,-1 0 6-14,-4 0-8 0,4 0 6 2,-2 0-8 17,-4 0 0-19,0 0 8 0,-2 0-6 0,2 0 8 0,-1 11-6 14,2-11 3-14,-2 0-6 0,-4 9 6 19,7-9-3-19,-3 7 0 0,0-7 2 0,-1 4-4 0,-2 0 0 13,3-2 4-13,-1 1 6 0,-4 0-5 14,2-3 3-14,-2 4-11 0,-3-3 1 0,2-1-3 13,-1 3 7-13,-1-1 3 0,-1-2-5 23,1 3 4-23,-4-3 2 0,-2 2-1 0,-1-2-5 0,-1 0 6 0,0 0-4 12,-3 0-2-12,0 0 11 0,0 0-1 14,0 0-5-14,0 0-3 0,0 1 2 13,0-1-2-13,0 0 4 0,0 0 0 22,0 0-2-22,0 0 1 0,0 0-1 0,0 0 0 0,0 0 0 0,0 0 2 8,0 0 0-8,0 0-2 19,0 0-6-19,0 0 2 0,0 0 0 0,0 0 6 0,0 0 1 16,0 0-5-16,0 0 2 0,0 0 0 0,0 0-4 14,0 0 10-14,0 0-8 0,0 0 0 19,0 0 0-19,0 0-2 0,0 0 0 0,0 0 4 0,-15 0 3 11,15 0-10-11,0 0 5 0,-11 0-2 17,11 0 0-16,0 0 8-1,0 0-6 0,-10 0 2 22,10 0-2-22,-7 0-6 0,7 0 10 0,0 0-2 0,-6 0-4 0,1 0 9 14,5 0-11-14,0 0 4 0,0 0 0 13,0 0-3-13,0 0 3 0,0 0-2 12,0 0 6-12,0 0-4 0,0 0 3 23,0 0 1-23,0 0-8 0,0 0 4 0,0 0-3 0,0 0 3 0,0 0 0 11,0 0 7-11,0 0-5 0,0 0 3 14,0 0-6-14,0 0-1 0,0 0 2 14,0 0-9-14,0-11-23 0,0 11-39 0,0 0-35 21,0 0-55-21,0 0-30 0</inkml:trace>
    </iact:actionData>
  </iact:action>
  <iact:action type="add" startTime="162390">
    <iact:property name="dataType"/>
    <iact:actionData xml:id="d33">
      <inkml:trace xmlns:inkml="http://www.w3.org/2003/InkML" xml:id="stk33" contextRef="#ctx0" brushRef="#br0">13496 11585 1 0,'-2'-2'8'4,"2"2"-1"19,0 0 1-23,0 0-1 0,0 0-7 0,0 0 4 0,0 0-1 0,0 0-1 15,0 0 4-15,0 0-6 0,0 0 5 9,0 0 0-9,13 0 4 0,-13 0-1 22,14 0-1-22,-5 0-2 0,1 0 2 0,-3 0 3 0,0 0 4 18,-1 0 1-18,1 0 2 0,1 0 7 0,0 0-10 0,-1 0 9 9,3 0-18-9,-2 0 4 13,4 0 0-13,-1 0-3 0,5 0-2 22,-4 0 1-22,4 0 0 0,0 0-3 0,1 0 3 0,0 0-3 0,1 0-3 13,-1 0 4-13,2 0-8 0,-2 0 3 10,1 0 3-10,1 0-2 2,-1 0 6 14,2 0-3-16,-3 0 2 0,2 0-1 0,-4 0-1 16,1 0-6-16,1 0 2 0,-4 0 2 0,-2 0-2 14,-1 0 8-14,-1 0-6 0,-4 0-4 1,0 0 8 19,-4 0-8-20,3 0 9 0,-4 0-3 0,0 0 3 0,0 0-5 12,0 0 0-12,0 0-7 0,0 0 14 14,-15 0-12-14,-1 0 3 0,0 0 6 22,-1 0-9-22,2 0 8 0,-5 0-3 0,-2 0 2 0,3 0-4 1,-3 0 6 12,1 0-10-13,-2 0 11 0,3 0-6 13,-1 0-1-13,-2 0 2 0,3 0 0 1,-1 0 3 11,-2 0-3-12,5 0 0 0,-1 0-1 22,-1 0-3-22,2 0 8 0,2 0-4 0,3 0 0 0,-2 0 1 12,3 0-1-12,4 0 7 0,-2 0-10 15,6 0 3-15,-3 0-3 0,2 0-1 0,3 0 6 20,0 0 1-20,2 0-8 0,0 0 8 0,0 0-8 0,0 0 5 11,0 0 0-11,0 0 4 0,0 0-2 17,0 0-2-17,0 0 0 0,16 0-4 0,-1 0 6 13,0 0-2-13,0 0 10 0,4 0-5 18,2 0 0-18,-1 0-3 0,6 0-4 0,-4 0-5 0,0 0 6 14,-3 0-1-14,3 0 2 0,-5 0 3 21,-7 0-1-21,1 0 2 0,-1 0-3 0,-8 0 6 0,2 0 2 10,-4 0-4-10,0 0-1 0,0 0-1 17,0 0-6-17,0 0 5 0,0 0-6 0,0 0-1 20,-16 0 5-20,16 0-4 0,-14 0-3 0,3 0-19 0,-1 0-45 14,4 0-10-13</inkml:trace>
    </iact:actionData>
  </iact:action>
  <iact:action type="add" startTime="163785">
    <iact:property name="dataType"/>
    <iact:actionData xml:id="d34">
      <inkml:trace xmlns:inkml="http://www.w3.org/2003/InkML" xml:id="stk34" contextRef="#ctx0" brushRef="#br0">16831 11598 15 0,'25'1'1'16,"1"-1"-1"-16,-8 0-4 1</inkml:trace>
    </iact:actionData>
  </iact:action>
  <iact:action type="add" startTime="163824">
    <iact:property name="dataType"/>
    <iact:actionData xml:id="d35">
      <inkml:trace xmlns:inkml="http://www.w3.org/2003/InkML" xml:id="stk35" contextRef="#ctx0" brushRef="#br0">16953 11599 1 0,'4'0'5'0,"1"0"-2"1,-5 0 2-1,0 0-1 7,0 0-3 15,0 0-1-22,0 0 6 0,-23 0-10 0</inkml:trace>
    </iact:actionData>
  </iact:action>
  <iact:action type="add" startTime="163884">
    <iact:property name="dataType"/>
    <iact:actionData xml:id="d36">
      <inkml:trace xmlns:inkml="http://www.w3.org/2003/InkML" xml:id="stk36" contextRef="#ctx0" brushRef="#br0">16755 11648 8 0,'-19'5'1'1,"0"1"3"-1,1-3-4 22,2-1 0-22,5 2 5 0,-1-2-5 0,-1 0-2 0</inkml:trace>
    </iact:actionData>
  </iact:action>
  <iact:action type="add" startTime="163930">
    <iact:property name="dataType"/>
    <iact:actionData xml:id="d37">
      <inkml:trace xmlns:inkml="http://www.w3.org/2003/InkML" xml:id="stk37" contextRef="#ctx0" brushRef="#br0">16630 11678 21 0,'0'0'0'0,"0"0"-4"0,0 0 3 19,0 0-4-19,0 0 2 0,0 0 4 0,0 0-1 0,0 4 0 18</inkml:trace>
    </iact:actionData>
  </iact:action>
  <iact:action type="add" startTime="163995">
    <iact:property name="dataType"/>
    <iact:actionData xml:id="d38">
      <inkml:trace xmlns:inkml="http://www.w3.org/2003/InkML" xml:id="stk38" contextRef="#ctx0" brushRef="#br0">16728 11683 15 0,'16'0'-2'1,"5"0"2"-1,-2 0-4 1,1 0 3 4,1 0-1 16,-5 0 0-21,-1-11 7 0,1 11 0 0,-2 0 0 0,0 0-7 10</inkml:trace>
    </iact:actionData>
  </iact:action>
  <iact:action type="add" startTime="164068">
    <iact:property name="dataType"/>
    <iact:actionData xml:id="d39">
      <inkml:trace xmlns:inkml="http://www.w3.org/2003/InkML" xml:id="stk39" contextRef="#ctx0" brushRef="#br0">16926 11666 8 0,'0'0'8'1,"0"0"-8"-1,0 0 7 0,0 0-4 16,0 0-5-16,0 0 6 0,0 0-6 0,0 0 2 15,0 0 0-15,0 0 5 0,0 0-5 17,0 0 4-17,0 0-3 0,0 0-2 0,0 0-3 0,0 0-4 13</inkml:trace>
    </iact:actionData>
  </iact:action>
  <iact:action type="add" startTime="170294">
    <iact:property name="dataType"/>
    <iact:actionData xml:id="d40">
      <inkml:trace xmlns:inkml="http://www.w3.org/2003/InkML" xml:id="stk40" contextRef="#ctx0" brushRef="#br0">18298 10643 21 0,'-7'-10'-4'5,"-2"5"6"18,2-2 3-23,-2 3-6 0,2-2 4 0,0 1-1 0,-1 2-7 0,1 1 6 14,-3-3-4-14,4 5 3 0,0-3-3 11,-2 3 6-11,1 0-5 0,-2 0 6 21,2 0-1-21,-3 0-1 0,-1 0-1 0,2 0-9 0,-1 0 3 15,2 0 2-15,-1 0 1 0</inkml:trace>
    </iact:actionData>
  </iact:action>
  <iact:action type="add" startTime="170411">
    <iact:property name="dataType"/>
    <iact:actionData xml:id="d41">
      <inkml:trace xmlns:inkml="http://www.w3.org/2003/InkML" xml:id="stk41" contextRef="#ctx0" brushRef="#br0">18043 10621 15 0,'-7'9'1'2,"-3"-1"-1"19,-1-2 3-21,-3 1-6 0,4-1 10 0,1 1-6 0,-2-1-1 5,-3 4 0-3</inkml:trace>
    </iact:actionData>
  </iact:action>
  <iact:action type="add" startTime="170474">
    <iact:property name="dataType"/>
    <iact:actionData xml:id="d42">
      <inkml:trace xmlns:inkml="http://www.w3.org/2003/InkML" xml:id="stk42" contextRef="#ctx0" brushRef="#br0">17893 10743 1 0,'-9'10'3'0,"-1"-1"-1"8,2 2 1-8,-2 1-3 6</inkml:trace>
    </iact:actionData>
  </iact:action>
  <iact:action type="add" startTime="170514">
    <iact:property name="dataType"/>
    <iact:actionData xml:id="d43">
      <inkml:trace xmlns:inkml="http://www.w3.org/2003/InkML" xml:id="stk43" contextRef="#ctx0" brushRef="#br0">17807 10834 1 0,'-11'13'3'0,"0"0"6"0,-1 3-6 1,1-3-1 4,-1 3 3-3,3-2-7 10,-4-1-2-12</inkml:trace>
    </iact:actionData>
  </iact:action>
  <iact:action type="add" startTime="170551">
    <iact:property name="dataType"/>
    <iact:actionData xml:id="d44">
      <inkml:trace xmlns:inkml="http://www.w3.org/2003/InkML" xml:id="stk44" contextRef="#ctx0" brushRef="#br0">17689 10977 1 0,'-10'12'5'0,"6"1"-5"14,-2-1 5-14,2 1-4 0,0 3 5 0,2 0-1 22,2 0-5-22,-5-2 0 0,5 2 0 0,0-2 3 0,0 3-4 12,0-1 4-12,0 0-3 0,0 1 2 18,0-2 1-18,0 4-1 0,0-6-2 0,0 4-4 0,0-3 8 14,17-1-4-14,-6 0 1 0,-11 2 1 21,13-1-2-21,-6 0-5 0,0 0 8 0,3-2-3 0,-4 2 4 11,1-2 4-11,2 0-11 0,-2-1 6 17,0 1-1-17,0-2 3 0,3 1 1 0,-5 1 5 10,3 0-1-10,-1-4-7 0,3 2 0 24,-5 3 2-24,1-3-6 0,0 1 6 0,-1-3 0 0,2 0-3 0,-2 0 6 12,3 0 0-12,-3 3-9 0,2-2 7 12,-3-2-7-12,6 3 4 0,-3 1-1 14,0-2 3-14,2 1 2 0,-2 0-4 21,1-2 8-21,2 0-8 0,-3 3 4 0,2-3 2 0,-2 0-6 0,1 0 0 11,0 1 1-11,3-1-1 23,-1 0 4-23,-2-2-7 0,4 1 2 0,-5 2 1 0,4-4-3 0,-1 3 4 11,0-3-1-11,-3 0-1 0,0 1 3 14,1-2 3-14,1 2-6 0,-3-3 5 14,4 1-7-14,-3 0 5 0,2-1 0 0,-1 0 0 4,-1-1 4 13,0 2 0-17,3-3 0 0,-2 1-4 0,0-1 14 14,3-1 0-14,-1 0 10 0,2 0 1 0,-7 0-7 14,3 0-6-14,2 0-1 0,-2 0 2 20,2 0-2-20,-1 0-4 0,0 0 4 0,1 0-9 0,-2 0 4 14,1-11-1-14,0 11-4 0,1-10-1 0,-3 4-2 22,2-1-1-22,2 7 0 0,-4-7-2 0,2 0-4 0,-2 2 3 9,0 0-3-9,3 2 8 11,-5-2-3-11,3-2-1 0,2 3 0 17,-3 0-3-17,-2 0 5 0,5-1-2 0,-1 0 5 14,2-1-3-14,-4 3-4 0,5-4 0 0,-2 4 0 20,1-4 2-20,0 1 2 0,2 0 2 0,0-2-8 0,-2 3 4 11,-2-2-3-11,2 3-1 0,1-3 6 18,-1 1-2-18,0-2 3 0,-1 1 1 0,-1 1-4 17,2-1-2-17,-1 1 2 0,-3-4-3 0,3 4 6 1,-4-2-1 16,-2 0-2-17,3 0 0 0,0 1-2 0,0-1 6 13,-5 0 1-13,2 2-3 0,3-4 5 17,-2 2-3-17,-3-1 1 0,3 2 11 0,2 1-5 15,-3-4 0-15,-4 4 3 0,3-2 0 0,0 1-3 20,-2 1 5-20,-1-1-5 0,0 0-1 0,4 1 1 0,-4-5 0 14,3 5 0-14,-3-4-8 0,0 2 4 0,0-2-1 14,3 1-3-14,-2-2 8 0,-1-4-7 10,0 4 0-10,0 1-2 0,0-4 5 24,0 2-5-24,0 0 1 0,0-3 1 0,0 3-8 0,0 2 6 0,0-5-2 10,0 2 2-10,0-2 0 14,-12 1 3-14,12-3-3 0,-12 4 7 0,2 0-11 15,10-5 6-15,-8 2-2 0,1 2 0 20,2-5 2-20,-2 2-6 0,0 3 4 0,0-2-4 0,3 4 5 1,1 1-1 9,0-1 0-10,-3 2 3 17,2 2-3-17,-3-2 0 0,1-3 5 0,1 2-12 1,-1-2 10 15,0 0-5-16,-1 0-3 0,3 1 16 0,-6 2 1 14,3-2 5-14,0 0 5 0,-2 0-2 17,1 1-4-17,-2 0-3 1,-2-2-8-1,-2 3 5 0,3-2-6 17,-2 1 5-17,2-1 6 0,-4 0-6 0,1-2 1 13,3 3-5-13,0-3 3 0,-4 2-1 23,4-1 12-23,0-1 7 0,-1 3-3 0,-1 0-3 0,1 1-8 0,3 0-12 12,1-1 5-12,-5 3-7 0,1 0-2 13,7 3 6-13,-5-3-8 0,-2 3 2 22,5 0 2-22,0 2-1 0,1 0 1 0,4 3-4 0,-3 0-4 0,0 0 10 15,5 0 0-15,-5 0 3 0,5 0 3 1,0 0-10 7,0 0 8-8,0 0 2 14,0 0-21-14,0 0-63 0,0 0-88 15,0 0-89-15,19 0-22 0</inkml:trace>
    </iact:actionData>
  </iact:action>
  <iact:action type="add" startTime="173448">
    <iact:property name="dataType"/>
    <iact:actionData xml:id="d45">
      <inkml:trace xmlns:inkml="http://www.w3.org/2003/InkML" xml:id="stk45" contextRef="#ctx0" brushRef="#br0">18195 14873 1 0,'-4'0'3'4,"1"0"2"2,0 0-5 9</inkml:trace>
    </iact:actionData>
  </iact:action>
  <iact:action type="add" startTime="173487">
    <iact:property name="dataType"/>
    <iact:actionData xml:id="d46">
      <inkml:trace xmlns:inkml="http://www.w3.org/2003/InkML" xml:id="stk46" contextRef="#ctx0" brushRef="#br0">18180 14873 143 0,'-6'0'8'0,"6"0"-1"19,0 0 17-19,0 0-7 0,0 0 0 0,0 0-7 16,0 0-10-16,0 0 2 0,0 0-2 0,0 0 2 1,0 0 2 9,0 0 6-10,0 0-5 18,0 0 4-18,0 0-4 0,0 0 0 0,0 0 2 0,0 0-11 14,0 0 9-14,0 0-8 0,0 0 1 15,0 0 9-15,0 0-8 0,0 0 4 0,0 0 4 19,0 0-5-19,0 0 3 0,14 0 0 0,-14 0-7 0,12 0 7 15,-1 0-3-15,-4 0 7 0,-3 0-7 2,6 0 5 16,-3 0 3-18,-1 11-8 0,1-11 8 0,0 0-13 15,0 7-1-15,1-7 6 0,-1 0-2 0,-2 0 0 14,2 0 5-14,1 3-3 0,2-3-2 0,-5 0 7 20,7 6-9-20,-2-6-1 0,-3 3-1 0,1-1 8 0,4-2-8 15,-5 0 8-15,3 0-4 0,-5 3 0 9,2-3 7-9,1 2-7 0,0-2-2 22,-1 0 2-22,0 0-5 0,3 0 3 0,-4 3-1 0,4-3 6 17,-3 2-3-17,1-1 7 0,4 0-5 0,-2 3 0 2,-2-4-2 6,2 2-4-8,-1-1 4 14,2 1 4-14,-1-1-1 0,0 1 2 1,0-2 4 11,1 0-9-12,-1 3 7 0,2-2-10 17,-1 0 8-17,0-1-2 0,1 3 1 0,-1-3 6 18,3 0-3-18,-8 0-1 0,6 0-5 0,-3 0-6 14,0 0 3-14,2 0 1 0,-1 0 1 0,-3 0 0 18,2 0 5-18,2 0-9 0,-1 0 6 0,-1 0-2 20,1 0-2-20,-2 0 6 1,4 0-1-1,-2 0-4 0,1 0 1 0,-3 0 5 10,4 0-7-10,-1 0 9 18,1 0-2-18,5 0 1 0,-5 0 4 0,3 0 15 0,-1 0 0 13,-3 0-7-12,2 0 3-1,-2 0-20 19,1 0 8-19,1 0-3 0,-2 0-3 0,5 0 4 0,-1 0-8 15,-1 0 1-15,2 0-4 0,-5 0 6 0,5 0-10 10,-3 0 16-10,0 0-10 14,-2 16 6-14,0-16-1 0,4 0-3 0,-4 11 2 20,0-11-4-20,5 10 0 0,-5-10-1 0,4 0 1 0,0 8 4 11,-1-8-4-11,2 6 4 18,-2 0 0-18,8-4-1 0,-10 3 8 0,5-3-14 0,1 1 9 13,-4 2-8-13,6-5-3 0,-6 2 9 17,3-2 1-16,1 4-5-1,-1-3 8 0,1 0-8 0,0-1 0 14,-1 2 4-14,0 1-2 0,-1-2-2 17,-1 0 2-17,2 0 0 0,-1 1 2 0,0-1 0 18,1-1 0-18,-4 3-2 0,2-3 2 0,2 0-6 0,-4 2 4 13,4-2 0-13,0 0 0 0,-3 0 2 21,3 2-7-21,-4-2 8 0,4 4-5 0,-4-4 8 0,1 0-6 14,1 2 0-14,-3-2 2 0,3 4-2 0,-1-3 1 14,-6-1-2-14,8 1 1 0,0 1 3 21,-6-2-3-21,5 0 4 0,-3 0-4 0,2 2-6 0,0-2 5 0,2 3-3 13,-1-3 2-13,2 0 0 0,-4 1 9 11,4-1-10-11,-1 0 6 0,-1 0-4 24,4 1 2-24,2-1-2 0,-5 3-1 0,4-3 2 0,-2 0-6 0,1 0 8 12,-1 0-7-12,-2 0 8 0,1 0-3 12,-4 0 6-12,4 3-5 0,-9-3 5 14,4 0-4-14,-1 0 0 0,-1 0-4 21,-1 0 0-21,2 3-1 0,-3-3-1 0,0 0 4 0,-1 0 0 10,0 2 2-10,0 0-1 0,0-2 1 14,1 0-6-14,-3 1 4 0,2 1-1 17,3-2 2-17,-2 0-2 0,2 0 1 0,-1 1-2 0,1-1 6 17,0 0-1-17,0 0 1 1,1 0-6-1,0 0 2 12,1 0-2-12,-1 0 2 0,5 0 6 24,-6 0-8-23,1 0 0 0,-1 0 0 0,-4 0-3-1,4 0 7 0,-3 0 3 0,0 0-9 9,-3 0 14-8,3 0-12 19,-5 0-4-20,2 0 10 0,3 0-11 0,-1 0 7 0,-5 0 2 14,6 0-4-14,-4 0 5 0,3 0-7 0,0 0 3 14,-5 0 1-14,3 0 0 0,3 0 3 10,-4 0 7-10,1 0 4 0,1 0 11 25,0 0 6-25,0 0 8 0,-4 0-13 0,5 0-8 0,-5 0-1 0,2 0-12 10,0 0 8-10,-3 0-6 0,0 0-1 11,0 0-3-11,0 0 6 17,0 0 2-17,0 0 6 0,0 0 3 0,0 0 4 0,0 0 2 20,0 0-3-20,0 0-5 0,0 0-3 0,0 0-6 0,0 0-5 11,0 0 3-11,0 0-7 17,0 0 2-17,0 0 6 0,0 0-6 0,0 0 0 0,0 0 0 17,0 0-2-17,0 0 0 0,0 0-2 0,0 0-6 15,0 0-51-15,0 0-62 0,0 0-101 0,0 0-15 13</inkml:trace>
    </iact:actionData>
  </iact:action>
  <iact:action type="add" startTime="190781">
    <iact:property name="dataType"/>
    <iact:actionData xml:id="d47">
      <inkml:trace xmlns:inkml="http://www.w3.org/2003/InkML" xml:id="stk47" contextRef="#ctx0" brushRef="#br0">17324 12394 116 0,'0'0'18'28,"0"-12"3"-28,0 12 8 0,0-8 3 0,0 8-20 0,0-7 9 0,0 7-18 1,0 0 4 10,0 0-2-11,0-4-10 0,0 4 12 11,0-5-12-11,0 5 9 14,0 0-8-14,0 0-1 0,0 0 10 0,0 0-6 21,0 0 11-21,0 0-9 0,0 0-2 0,0 0 7 0,0 0 0 14,0 0 23-14,0 0 8 0,0 0 5 0,0 0 0 21,0 0-12-21,0 0-4 0,0 0-19 0,0 0 7 0,0 0-10 13,0 0 0-13,0 0 6 0,0 0-10 14,0 0 24-14,0 0-10 0,11 0 13 0,-11 0 11 11,12 0-11-11,-2 0 9 24,-2 0-11-24,4 0 1 0,-1 0-9 0,6 13 3 0,-4-13 0 0,5 0 0 10,1 8 4-10,4-8-13 0,-1 0 7 23,1 0-10-23,1 7-3 0,-1-7 5 0,1 0-5 0,0 0 8 0,0 0 2 5,-1 0 0 10,-2 4-4-15,-1-4-2 0,5 0 1 0,-8 0 5 17,4 4 0-17,-3-4-7 0,1 0-1 0,-1 0 2 14,2 0-3-14,2 0 3 0,-2 0-3 23,2 0-2-23,1 0 0 0,1 0 4 0,-1 0 1 0,1 0-9 0,0 0 4 12,0 0 7-12,2 0-7 0,0 0 7 14,-1 0 10-14,-1 0-4 0,5 0 8 0,1 0 4 20,-1 0-10-20,-4 0-7 0,4 0 9 0,1 0-4 0,0 0 4 14,-1 0-1-14,-1 0-10 0,0 0 0 20,-1 0-1-20,2 0 1 0,1 0 6 0,-2 0-5 0,-2-6 1 14,4 6 4-14,-1 0-3 0,1 0 9 0,3 0-12 13,-2-4 4-13,3 1 0 0,-4 0-6 11,3 3 2-11,0-4-8 0,-3 3 1 24,1-1 3-24,-1 2 6 0,4-4-6 0,-2 4-2 0,0 0-2 0,5 0 0 11,-3 0 8-11,1 0-8 1,-1 0 8 12,3-2-2-13,-5 2 6 0,5 0 6 14,-3-2-16-14,0 2 4 0,3 0-6 20,-3-3 0-20,3 1 4 0,0 2-2 0,-3-3-2 0,0 3-2 2,3-3 4 10,-3 1-2-12,0 2-2 0,3 0 4 12,-4 0-2-12,-2-3 4 0,2 3-8 23,0 0 0-23,-4 0 2 0,0 0-4 0,4 0 8 0,1 0-2 0,-2 0 2 12,4 0-4-12,-1 0 2 0,4 0 0 20,2 0-2-20,0 0 0 0,6 0 2 0,-4 0-6 0,7 0 0 11,-6 0 2-11,3 0 4 1,0 0 2 13,-1 0 1-14,3 0 3 0,-7 0-10 23,2 0 6-23,-1 0-2 0,-2 0-2 0,-4 0 2 0,0 0-4 0,4 0-2 13,-6 0 2-13,-1 0 0 0,1 0 2 14,-3 0 2-14,2 0-7 0,3 0 9 0,2 0 0 21,-7 0-4-21,6 0 7 0,-5 0-18 0,1 0 9 0,3 0 6 14,-3 13-8-14,-1-13 13 0,1 0-13 1,0 0 4 7,1 0 4-8,0 0-2 14,-1 0 0-14,-3 0-8 0,4 0 4 15,-3 0 0-15,0 0 2 0,3 0 0 0,-6 0-2 20,1 0 4-20,-3 0-2 0,3 0-3 0,0 0-1 0,-2 0-4 11,2 0 8-11,-6 0 3 0,6 0 1 24,0 0-4-24,0 0-5 0,0 0 7 0,3 0-4 0,-4 0 4 0,3 0 0 10,0 0-4-10,0 0-2 14,5 0 6-14,-5 0-8 0,5 0 0 0,-6 0 8 21,6 0-4-21,-2 0-4 0,2 0 8 0,-1 0-2 0,1 0-4 11,-1 0 12-11,-2 0-12 0,2 0 0 17,-5 0 4-17,2 0 0 0,-2 0 2 0,-6 0-4 21,2 0 4-21,-2 0-6 0,-5 0 2 0,1 0 2 0,-1 0-8 14,-2 0 8-14,1 0-2 0,-4 0 8 1,4 0-6 13,-1 0-2-14,-2 0 6 0,1 0-8 9,-4 0 12-9,-2 0-6 0,3 0-6 20,-2 0 12-20,-2 0 8 0,1 0 10 0,-2 0 9 0,2 0-13 12,0 0-8-12,1 0 1 0,-2 0-9 16,-2 0 2-16,4 0-10 0,-2-8-6 0,-3 8 8 15,1 0-2-15,-1 0 6 0,0-5-2 20,-1 5 0-20,1 0 0 0,-1 0-2 0,0 0 4 0,-1-5-10 2,-3 5 6 10,1 0 4-12,-2 0-2 0,-1 0 4 21,0 0-6-21,0 0 6 0,0 0 2 0,0 0 0 0,0 0 1 9,0 0-9-9,0 0 2 16,0 0-2-16,0 0 6 0,0 0-4 0,0 0-4 13,0 0-11-13,0 0-51 0,0 0-66 0,0 0-87 21,0 0-85-21,0 0-84 0,0 0 63 0</inkml:trace>
    </iact:actionData>
  </iact:action>
  <iact:action type="add" startTime="195764">
    <iact:property name="dataType"/>
    <iact:actionData xml:id="d48">
      <inkml:trace xmlns:inkml="http://www.w3.org/2003/InkML" xml:id="stk48" contextRef="#ctx0" brushRef="#br0">10744 16710 96 0,'0'0'8'5,"0"0"-7"18,0 0 3-23,0 0 7 0,0 0-14 0,0 0 15 0,0 0 12 0,0 0-19 10,0 0 14-10,0 0-14 14,0 0-14-14,0 0 21 0,0 0-17 0,0 0 14 17,0 0-7-17,0 0-14 0,0 0 19 0,0 0-11 14,0 0 6-14,0 0 3 0,0 0-14 0,0 0 7 18,0 0 8-18,0 0-5 0,0 0 11 0,0 0-3 18,0 0 12-18,0 10 10 0,0-10 17 0,0 0 10 0,0 8-18 13,0-8 0-13,0 7-1 0,0-7 10 21,0 4 13-21,0 1-3 0,13-1-13 0,2-1-12 0,2-2-10 14,3 2 7-14,-1-3-7 0,2 0-4 0,3 0 2 10,2 0-5-10,2 0-4 22,1 0-9-22,0 0 3 0,6 0-1 0,-4 0 6 0,0 0-2 0,6 0-8 16,4 0 1-16,-2 0-6 0,5 0 8 0,1 0-3 10,-1 0-4-10,2 0 8 15,2 0-6-15,3 0 3 0,-4 0-6 0,2 0-1 20,-1 0 6-20,3 0 1 0,2 0-1 0,1 0-2 0,1 0 2 11,6 0-2-11,2 0 17 0,1 0 4 14,3 0 7-14,4 0 6 0,0 0-10 17,3 0-3-17,-2 0-13 0,-1 0-5 0,0 0 7 1,0 0 1 15,-4 0 3-16,1 0-10 0,-2 0 3 0,-5-11-7 15,-4 11 0-15,-5-9 8 0,-3 9-12 20,-5-7 6-20,-3 1 4 0,2 6-6 0,-8-5 3 0,1 5-5 1,-1-2-1 12,2-2 8-13,-1 3-5 0,1 0 4 14,-3-1-2-14,-1-1-10 0,1 1 10 20,-5 2 2-20,1 0 0 0,3 0 4 0,-2 0-16 0,-1 0 6 2,0 0-4 11,0 0 8-13,-3 0 6 0,1 0-2 12,-1 0 3-12,-1 0-5 0,-1 0 2 12,-2 0-4-12,-3 0 13 0,1 0-1 24,-5 0 3-24,0 0 4 0,-5 0-11 0,-1 0 12 0,-6 0 7 0,3 0 8 10,-4 0 6-10,-1 0-6 0,-2-11 4 14,3 11-7-14,-3 0-4 0,0 0-2 21,0 0-20-21,0-6-4 0,0 6-4 0,0 0 0 0,0 0 2 10,0 0-4-10,0 0 2 0,0 0-4 18,0 0 6-18,0 0-4 0,0 0 2 0,0 0 0 14,0 0 0-14,0 0 4 0,0 0-10 0,0 0 4 17,0 0 0-17,0 0 0 0,0 0 8 0,12 0-8 15,-12 0-2-15,0 0 6 0,0 0-2 0,0 0 0 18,0 0 6-18,0 0-10 0,0 0 4 0,0 0 4 1,0 0-2 14,0 0 4-15,0 0-8 0,0 0 2 12,0 0 0-12,0 0 2 0,0 0 4 22,0 0-4-22,0 0-8 0,0 0-10 0,0 0-47 0,0 0-45 0,0 0-86 13,-15 0-120-13,3 0-22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1:13:48.3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4622">
    <iact:property name="dataType"/>
    <iact:actionData xml:id="d0">
      <inkml:trace xmlns:inkml="http://www.w3.org/2003/InkML" xml:id="stk0" contextRef="#ctx0" brushRef="#br0">2590 6262 150 0,'-6'0'0'30,"2"0"-9"-30,2 0 6 0,0 0 0 0,0 0-4 0,2 0 14 0,-3 0-9 0,0 0-7 10,2 0 12-10,-2 0-6 0,2 0-9 18,-2 0 14-18,0 0-7 0,-4 0 0 0,3 0 20 14,2 0 14-14,-1 0 9 0,-1 0-1 10,1 0-9-10,-1 0-21 0,4 0-9 26,0 0-5-26,0 0 7 0,0 0 1 0,0 0 1 0,0 0 10 0,0 0-20 0,0 0 8 9,0 0 3-9,0 0-10 13,14 0 17-12,-14 0-6-1,13 0-11 13,-13 0 4-13,14 0-2 0,-1 16 6 0,-3-16-1 21,0 0 4-21,1 14 5 0,1-14-11 0,1 10 2 0,2-10 7 15,-1 0-2-15,5 0-9 0,-4 0 9 0,7 0-1 10,1 0-16-10,4 0 19 18,1 0-4-18,2 0-10 0,4 0 19 0,0 0-6 0,6-13-8 14,-2 13 14-14,6-11-5 0,-1 2-7 15,1 0 19-15,2 1-1 0,-2 0-10 0,2 0 10 3,1 1-13 14,2 0-8-17,-1-3 10 0,-1-1-2 0,1 3 0 14,1-3 0-14,-5 3-8 0,1 0 10 0,-4-1-4 19,3 3-3-19,-5-1 14 0,2 1-12 0,-3 1-4 1,-2 1 4 14,1-1-5-15,-6 1-1 0,2 1 2 1,-3-1 2 11,-3 0 0-12,-2 1-1 0,-2 3-3 13,-4-3 4-13,-4 3-2 0,-1 0-5 22,-2 0 18-22,-1 0-11 0,-7 0-2 0,5 0 7 0,-6 0-10 14,-3 0 14-14,3 0-4 0,-3 0-10 0,0 0 12 12,0 0-5-12,0 0 3 0,0 0 9 14,0 0-11-14,0 0 6 0,0 0-5 22,0 0-2-22,0 0 1 0,0 0-7 0,0 0 4 1,0 0 2-1,0 0 0 12,0 0-4-12,0 0 2 0,0 0 9 14,0 0-6-14,0 0 1 0,0 0 7 0,0 0-74 15,0 0-58-15</inkml:trace>
    </iact:actionData>
  </iact:action>
  <iact:action type="add" startTime="7386">
    <iact:property name="dataType"/>
    <iact:actionData xml:id="d1">
      <inkml:trace xmlns:inkml="http://www.w3.org/2003/InkML" xml:id="stk1" contextRef="#ctx0" brushRef="#br0">9884 6297 28 0,'8'0'5'7,"-1"0"-5"-7,5 16 3 29,-2-16 2-29,1 0 19 0,0 12 37 0,1-12-6 0,2 0-6 0,1 0-21 0,0 0-22 16,0 0-4-16,1 0 5 0,0 0 5 0,2 0-18 23,3 0 9-23,-1 0 2 0,2 0-16 0,-2 0 11 0,1 0 2 0,3 0-2 15,0 0 4-15,-1 0-1 0,3 0-3 0,-4 0-7 10,1 0 9-10,1 0 0 14,2 0 1-14,-2 0-3 0,0 0 4 0,-1 0-4 21,2 0 0-21,1 0 6 0,4 0-2 0,0 0-6 0,1 0 6 14,6 0 4-14,4 0-11 0,3 0 8 0,-3 0-3 14,2 0-9-14,5 0 17 0,-3 0-3 13,3 0-10-12,-3 0 15 0,4 0-15 0,-4 0-4 17,3 0 17-18,-2 0-17 0,2 0 2 0,-2 0 15 0,2 0-13 14,0 0 3-14,-2 0 14 0,1 0-18 17,-2 0 8-17,-3 0 6 0,-1 0-11 0,-3 0 1 14,2-8-4-14,-3 8 1 0,-2 0 1 0,-2 0 7 18,0 0 2-18,-2 0-12 0,-1 0 10 0,3 0-1 15,-5 0-15-15,1 0 15 0,0 0-6 0,-2 0-5 14,0 0 12-14,-1 0-5 0,-5 0-2 0,3 0 2 12,-4 0 4-12,2 0-6 0,-8 0 0 24,7 0 6-24,-5 0 1 0,0 0-5 0,5 0-2 0,-6 0 1 0,4 0-6 11,1 0 8-11,-6 0 8 14,3 9-11-14,-1-9 2 0,-1 0 0 0,1 6-7 22,-3-6 14-22,-2 6-5 0,2-6 3 0,-6 0 2 0,3 4-10 13,-4-4 3-13,-2 3-5 0,-1-3 3 0,0 0-2 13,-2 2 4-13,-1 0 11 0,0-2-2 14,0 0-2-14,0 0 3 0,0 0 2 1,0 0-5 12,0 0 4-13,0 0-11 0,0 0 5 21,0 0-3-21,0 0 0 0,0 0 13 0,0 0-13 0,0 0 3 14,0 0-48-14,0 0-73 0</inkml:trace>
    </iact:actionData>
  </iact:action>
  <iact:action type="add" startTime="9613">
    <iact:property name="dataType"/>
    <iact:actionData xml:id="d2">
      <inkml:trace xmlns:inkml="http://www.w3.org/2003/InkML" xml:id="stk2" contextRef="#ctx0" brushRef="#br0">2564 10385 232 0,'0'-6'3'4,"0"0"-1"21,0 6 8-25,0 0-4 0,0 0-3 0,0 0-3 0,0 0-9 0,0 0 11 20,0 0 1-20,0 0 22 0,0 0 29 0,0 0 12 0,0 0-1 21,0 0 9-21,0 0-14 0,0 0-23 0,0 0 7 0,0 0-22 0,0 0-17 11,0 0 11-11,0 0-8 16,0 0-10-16,0 0 7 0,0 0-3 0,0 0-8 10,0 0 8-10,0 0 2 0,0 0-15 14,0 0 15-14,0 0-6 0,16 0-13 22,-5 0 17-22,3 0-9 0,1 0 3 0,0 0 4 0,5 0-5 0,0 0 1 12,4-10 6-11,6 10 0-1,3-10 0 13,5 1 3-11,2 9-8-2,5-10 6 0,5 5-5 20,1-1 4-20,5 1 3 0,1 0-5 0,0-1 4 0,-5 3-2 8,4-1 2-8,-2 3-6 19,-8-4 7-19,0 3 1 0,4-1-8 0,-8 0 13 0,0 3-9 17,-4-2-4-17,-4-1 5 0,-1 0-1 0,-3 1-7 13,-5 2 7-13,-3-3-2 0,-5 2-2 18,-2-1 11-18,-3 2-4 0,-5 0-5 0,0 0 0 0,-3-1 2 16,-4 1-2-16,0 0 9 0,0 0-5 0,0 0 0 13,0 0-1-13,0 0 1 0,0 0-6 21,0 0 2-21,0 0 4 0,0 0-10 0,0 0 16 0,0 0-10 15,0 0-6-15,0 0 12 0,0 0-4 0,0 0-1 14,0 0-21-14,0 0-77 0,17 0-77 11,-1 0-21-10</inkml:trace>
    </iact:actionData>
  </iact:action>
  <iact:action type="add" startTime="11109">
    <iact:property name="dataType"/>
    <iact:actionData xml:id="d3">
      <inkml:trace xmlns:inkml="http://www.w3.org/2003/InkML" xml:id="stk3" contextRef="#ctx0" brushRef="#br0">9760 10127 62 0,'0'0'5'4,"0"0"8"19,0 0 18-23,0 0 4 0,0 0-6 0,0 0-3 0,0 0-7 0,0 0-2 6,0 0 0 14,0 0-10-20,0 0 0 0,0 0-5 0,0 0-9 0,0 0 14 23,0 0-11-23,11 0-2 0,-11 0 33 0,13 0 31 0,-6 0-2 0,0 0 10 11,5 0-18-11,-1 0-45 0,2 0 12 9,0 0-5-9,1 0 10 22,1 9 43-22,5-9-3 0,-3 10-7 0,3-3-9 0,4-2-15 0,1 1 3 17,3-4 10-16,3 1-5-1,8 1-25 1,-4-4-10 6,4 2-4-7,5 0 2 14,1-2 2-14,5 0 2 0,-3 0 0 0,3 1-1 14,2-1-10-14,4 3 4 0,-1-3 4 18,2 2-6-18,3-2 14 0,1 0 0 0,1 0-18 0,1 0 11 16,-2 0-2-16,-1 3-4 0,-1-1 6 0,-2-1-4 14,2 0 2-14,-5 0 6 0,-3 4-8 18,-2-3 4-18,0 1 2 0,-4 0-10 0,-1 2 15 0,0 1-9 13,-2-1-4-13,-1 0 2 0,-3 0-2 21,1-2 14-21,-2 0-10 0,-3 0 0 0,-2 2 6 0,-3-5-14 14,-2 2 6-14,-2 3 6 0,-5-3-4 0,2-1 4 12,-10 2 0-12,4-3-2 1,-6 0-8 20,-3 3 8-21,2-3-2 0,-6 0-4 0,1 0 8 0,-1 0-4 14,-2 0-2-14,-1 0 6 0,0 0-2 0,0 1-2 13,0-1 2-13,0 0-34 0,0 0-54 12,0 0-61-12,0 0-82 0,0 0 20 22</inkml:trace>
    </iact:actionData>
  </iact:action>
  <iact:action type="add" startTime="13834">
    <iact:property name="dataType"/>
    <iact:actionData xml:id="d4">
      <inkml:trace xmlns:inkml="http://www.w3.org/2003/InkML" xml:id="stk4" contextRef="#ctx0" brushRef="#br0">1774 12223 253 0,'0'-6'22'12,"0"0"23"-11,0 6 15-1,0-4 3 23,0 1-27-23,0 3-22 0,0 0-10 0,0 0-15 0,0 0 11 0,0 0 2 11,0 0-11-11,0 0 18 0,11 0-5 18,-11 0-16-18,7 0 20 0,-7 0-14 0,5 0-9 13,-5 0 28-12,4 0-24-1,0 0 11 0,-1 0 7 9,1 0-10-9,-4 0 1 21,4 11 7-21,1-11 0 0,-4 12-10 0,1-1 8 0,2-5-3 17,2 2-5-17,-2 0 11 0,-4 2 0 0,4-1-11 11,-1 3 12-11,3-2-8 0,-4-1-1 14,-2 1 7-14,3 3-14 1,3-2 16-1,-3 0-8 20,0-3-6-20,1 2 15 0,-1-2-13 0,1-1 8 0,0 2 4 13,-1-2-12-13,3 0 10 1,-5 3-6 12,3-3-8-13,1 0 11 0,-5-3-8 0,4 4 3 14,-1-4 15-14,1 0-8 0,0 2-4 16,2-4 5-16,-5 1-9 0,-1-1-1 0,3 4 5 19,-1-4-2-19,2 1 2 0,-3-1 2 0,1-1-2 0,-2 1 5 14,3-1 1-14,0 1-9 0,-2-2 10 1,3 0-9 13,-1 0-3-14,1 0 20 0,1 0-15 14,-1 0 34-14,-1 0 31 0,4 0-10 0,-3 0 13 22,6 0-24-22,1 0-37 0,1 0 10 0,6-16-15 0,5-2-12 14,3-1 16-14,1-7-8 0,0-1-2 0,5-4 14 11,-2-1-10-11,6-1-8 25,-6-1 18-25,1 0-14 0,0 0-5 0,-1 2 10 0,0 2-14 0,7 0 10 0,0 0 10 12,0 3-7-12,1-2 2 0,0 1 2 12,-1 1-4-12,3 1-9 0,-1 2 7 13,2 0-8-13,-7 3 3 0,0 0 9 21,-1 4-2-21,-3 2 7 1,-1 2-1-1,-2 3 0 0,-4 2 3 13,-4 0-9-13,-1 1-2 0,-6 3 22 0,-1 0 8 14,-4 2-1-14,-3 0 14 0,-1 2-17 15,-3 0-11-15,0 0 8 0,0 0-14 0,0 0-5 14,0 0 2-14,0 0-10 0,0 0 2 20,0 0 8-20,0 0-8 0,0 0 8 0,0 0 6 0,0 0-16 14,0 0-24-14,0 0-54 0,0 0-53 0,0 0-51 15,0 0-23-14</inkml:trace>
    </iact:actionData>
  </iact:action>
  <iact:action type="add" startTime="23754">
    <iact:property name="dataType"/>
    <iact:actionData xml:id="d5">
      <inkml:trace xmlns:inkml="http://www.w3.org/2003/InkML" xml:id="stk5" contextRef="#ctx0" brushRef="#br0">27446 11928 211 0,'0'-9'2'16,"0"2"3"-16,0 0-8 0,12 2 5 0,-12 0 10 36,0-1-6-36,0 1 36 0,11 2 12 0,-11 0 3 0,0 1 1 0,0-2-16 0,7 3-17 0,-7-2-9 0,0 0 9 12,0 0-1-12,0-1 8 0,0 1 13 17,0 0 0-17,0 0-8 0,0 1 3 0,0-3-18 10,0 5 2-9,0-2 5-1,0 0-10 36,0-2-3-36,0 2-4 0,0-2 0 0,0 2-8 0,0 1 5 0,0-4 2 0,0 3-16 0,-11 1 12 0,11 0-5 17,-12-3-7-17,5 2 8 0,3 1-5 0,-3 0 1 12,0 1 1-12,1 0-6 0,-5 0 4 17,1 0 6-17,0 0-13 0,-3 0 13 0,2 0-1 19,-3 0-12-19,-2 13 16 0,2-13-5 0,1 19-9 0,-4-7 11 14,3 2-8-13,-3-1 4-1,0 3 9 0,1-3-11 8,2 0 8-8,-2 3-6 15,0 2-11-15,2-1 22 0,1-1-4 0,1 4-7 22,-1-4 15-22,3 3 21 0,1 2 5 0,-1-2 1 0,-1-1-1 12,5 1-33-12,1-1-6 0,0 1 10 15,3 2-7-15,2-5-5 0,0 1 8 0,0 0-3 13,0-1-1-12,0 0 8-1,18-1-7 16,-2-1-1-16,-2-1 2 0,4-3 2 0,1-2 1 2,4 3-1 10,-2-1-2-12,4-4-4 0,0-1 0 17,7 1-4-17,0-4 2 0,2 1 6 1,-2-3-10 15,5 0 17-16,-4 0-7 0,-2 0-8 0,3 0 6 1,-1 0-6 12,-2-13 6-13,-1 0 0 0,-4 2-8 21,2 0 6-21,-4 0-4 0,-1-2-2 0,1 3 14 0,-7-4-12 16,0-1 2-16,-4 2 2 0,3-3-4 0,-8 2-2 13,-2-1 6-13,1 0-4 0,-3 0-4 20,-4 0 4-20,0 2 0 0,0-3-4 0,0 2 2 0,0-4 6 14,-22 5-9-14,6-3 11 0,-2 2 0 0,-1 1-12 10,6-1 10-9,-1 4 0 0,-1-2-12 21,0 1 14-22,4 3-4 0,1 0-10 0,-1 2 12 0,3 1-2 11,4 2-9-11,-3-1 3 0,3 3-17 14,2 1-53-14,2 0-41 0,0 0-60 0,0 0-94 14,0 0 41-14</inkml:trace>
    </iact:actionData>
  </iact:action>
  <iact:action type="add" startTime="24675">
    <iact:property name="dataType"/>
    <iact:actionData xml:id="d6">
      <inkml:trace xmlns:inkml="http://www.w3.org/2003/InkML" xml:id="stk6" contextRef="#ctx0" brushRef="#br0">27353 13673 462 0,'0'-4'12'1,"0"-3"36"23,0 4 28-24,0 3 25 0,0 0 8 0,0 0-31 0,0 0-13 0,0 0-20 11,0 0-23-11,0 0-1 0,0 0-21 9,0 0-4-9,0 0-1 23,0 0-1-23,0 0 6 0,0 11-8 0,0-11 10 0,0 12 5 0,0-1 9 12,0-2 12-12,0 1 3 0,-19-2-8 15,19 5-10-15,-14 0-5 0,14 0-3 13,-20 4 1-13,20-1-4 0,-14 7-1 1,7-2 3 11,7 2 0-11,-10 1 0-1,10 1 5 17,0 3-5-17,0 0-6 0,0 2 8 0,0-2-4 3,0-2-4 8,0 0 16-11,12 1-3 0,6-3-7 20,-3-3 0-20,1-2-6 0,5-2 4 0,-1-4 0 0,3-1 2 16,5-4 1-16,-4-5-3 0,6-3-4 0,0 0 6 12,3 0-12-12,-3 0-35 0,-1 0-11 21,3-17-16-21,-2 4 0 0,2 0 29 0,-2 0 13 0,-7-3 0 13,0-2-1-13,-2-4 6 0,-8-2-4 1,1-3-1 12,-6-4 12-13,-2-4-8 0,-6 1 6 21,0-3 10-21,0 2-1 0,0-1 9 0,-21 1 4 0,5 3 0 12,-5 1 3-12,2 2 6 0,0 3-4 13,-3 5 9-13,-1 2-7 0,5 6-13 23,-2-2 8-23,4 6-8 0,2 3-9 0,0 1 13 0,5 2-8 0,2 3-27 11,0 0-37-11,4 0-72 0,2 0-47 14</inkml:trace>
    </iact:actionData>
  </iact:action>
  <iact:action type="add" startTime="25438">
    <iact:property name="dataType"/>
    <iact:actionData xml:id="d7">
      <inkml:trace xmlns:inkml="http://www.w3.org/2003/InkML" xml:id="stk7" contextRef="#ctx0" brushRef="#br0">29870 12072 211 0,'-14'-11'5'0,"0"-2"0"20,1 3 0-20,6-4 2 0,-5 4 32 0,2 1 29 0,2 2 27 2,1 5 23 7,2 1-21-9,1 1-28 26,-1 0-29-26,-1 0-26 0,-1 0-16 0,-3 0-3 0,1 0 3 0,-2 16 37 0,0-3 19 9,-7 3-5-9,3 3 7 14,2 1-34-14,-5 2-20 0,1 2 10 13,-2 0-9-13,3 2-3 0,2 0 6 0,-1 0-2 22,3-1 3-22,4 2-7 0,2-4 6 0,2 1 2 0,4 0-8 10,0-3 17-10,0-2-13 0,0 2 1 17,18-5 3-17,3-3-6 0,-1 0-1 0,3-5-3 17,6-1 2-17,0-1-1 0,3-6-7 0,2 0-14 14,1 0-16-14,1 0-14 0,4-21 1 0,-2 3 7 17,3-2 9-17,1-1 13 0,-1-2 15 0,0-1 7 17,-3-3-2-17,-6 1 9 0,-5-1-2 0,-5 0-10 14,-2-2 9-14,-8 1-8 0,-4 1-3 0,-8-1 11 21,0 1-1-21,0 1 29 0,0-1 23 0,-18 6 6 0,-1-1 4 14,2 5-25-14,0 2-31 0,-1 2-5 1,-1 4-4 9,-2 3-9-10,1 3 3 14,3 3 4-14,0 0-2 0,3 0 10 0,-1 0-4 26,4 18-17-26,4-2-50 0,7 0-78 0,0 0-64 0,0 0-38 0</inkml:trace>
    </iact:actionData>
  </iact:action>
  <iact:action type="add" startTime="26000">
    <iact:property name="dataType"/>
    <iact:actionData xml:id="d8">
      <inkml:trace xmlns:inkml="http://www.w3.org/2003/InkML" xml:id="stk8" contextRef="#ctx0" brushRef="#br0">29860 13477 605 0,'-30'29'1'0,"0"-2"-4"0,5 3 3 17,-8-3 34-17,3 5 34 0,2 2 34 0,2 7 7 21,4 0-5-21,-1-3-30 0,3 1-25 0,1-1-13 0,2 0-22 11,6-3-3-11,0-3-11 0,6-3 12 17,1 1-6-17,4 0-10 0,0-3 12 0,0 0-2 13,19-3-8-13,-4-3 15 0,5-2-1 0,0-4-12 19,3-4 9-19,7-3-24 0,-1-3-44 0,3-2-12 2,2-3-25 10,3 0-11-12,3 0 27 0,1-16-10 19,1-5 7-19,4-3 12 0,-5-3 17 0,3-6 25 0,-3-3 6 15,1-3 15-15,-5-1-3 0,-5 3-5 1,-9-5 11 12,-4 3 3-13,-7 1-7 0,-2 1 11 19,-8 1 7-19,-2 0-11 0,0 3 24 0,0 3 4 0,-20 4-10 16,-2 3 14-16,0 3-21 0,2 4-16 0,-3 4 12 9,-1 1-10-9,1 5-1 23,0 2 17-23,4 4-57 0,-3 0-87 0,4 0 2 0</inkml:trace>
    </iact:actionData>
  </iact:action>
  <iact:action type="add" startTime="26746">
    <iact:property name="dataType"/>
    <iact:actionData xml:id="d9">
      <inkml:trace xmlns:inkml="http://www.w3.org/2003/InkML" xml:id="stk9" contextRef="#ctx0" brushRef="#br0">27660 14016 143 0,'32'-10'-5'2,"0"2"-2"4,3 2 9 10,1 0 3-16,1 2-4 0,2-2 18 0,4 1 1 21,5 3-6-20,2-3 17-1,0-1-14 0,2 4-17 0,2-2 10 0,6-2-10 9,-2 2-5-9,1-2 16 12,-4 2-7-12,2-2-1 0,-3 2 11 23,-1 0 15-23,-1-1 13 0,-2 0 11 0,1 3-8 0,-2-4-29 0,-7 1-2 11,4 2-7-11,-2 0-11 0,-3-3 15 14,-1-1-9-14,-5-1-4 0,-2 6 6 2,-2-5-8 15,-1 1 2-17,-1 2 4 0,-4-2 1 0,-2 2 1 16,-3-2-9-16,1 3 3 0,-2-1 4 0,-4 1-7 10,1 0 6-9,-1 1-3 0,0-1-3 20,0 0 7-21,2 1 0 0,-1 2-6 0,0-1 15 0,1 1-14 14,0-4-62-14,0 4-54 1</inkml:trace>
    </iact:actionData>
  </iact:action>
  <iact:action type="add" startTime="27598">
    <iact:property name="dataType"/>
    <iact:actionData xml:id="d10">
      <inkml:trace xmlns:inkml="http://www.w3.org/2003/InkML" xml:id="stk10" contextRef="#ctx0" brushRef="#br0">27465 12175 191 0,'18'8'5'21,"2"3"-4"-21,0-1-4 0,4 3 13 0,-1 0-4 0,3 1 0 7,2-3 20-7,-4 5 2 14,6-2 5-13,0 3 12-1,0-1-12 23,4 2-5-23,-1 1-5 0,4-1-13 0,1 1 17 0,3 2-6 0,5 3 2 11,2-2 7-11,0 1-15 0,3 2-17 14,2-1 9-13,-3 1-3-1,2-1-10 0,4 3 8 23,-2-4-4-22,-3 4 0-1,0-1 12 0,-4-2-7 0,0 2-1 0,-1 1-4 13,-2 0-12-13,-9-3 17 0,2 1 1 10,-3 2-4-10,2-1 7 0,-5-1 1 15,2 0-14-15,-3 3 4 0,-1-3 8 13,0-3-13-13,-1 1 8 0,-1-1 7 0,3-3-5 21,0-1 3-21,-2 1-3 0,-3-3-3 0,3-1-1 0,-4 1 1 14,2-3 0-14,-3 3 0 0,4-3-6 14,-8-2 13-14,-2 0 2 0,5-1-11 0,-7 1 13 21,3-3-9-21,-7 1-11 0,2-1 19 0,-2 1-6 0,-1-1-15 9,-3 2 17-9,4-5-12 18,-3 1 1-18,-3 2 14 0,2 0-4 0,3-1-8 0,-4-1 6 16,4 1-5-16,-3-1 1 0,0 2 6 0,-1 0-9 14,1 0 6-14,3-1 0 0,-3 0 0 22,-1 1-2-22,1-1 3 0,3 1-1 0,-2-3-2 0,2 3 4 0,-4-4-4 14,5 2-4-14,-1-2-10 0,-1-2-24 12,2 3-53-12,-4-4-47 0,0-1-2 13</inkml:trace>
    </iact:actionData>
  </iact:action>
  <iact:action type="add" startTime="28552">
    <iact:property name="dataType"/>
    <iact:actionData xml:id="d11">
      <inkml:trace xmlns:inkml="http://www.w3.org/2003/InkML" xml:id="stk11" contextRef="#ctx0" brushRef="#br0">27446 12167 211 0,'0'0'-5'3,"12"0"7"5,-1 0-2-8,2 0 2 15,-2 0 5-15,1 0-1 0,0 0 3 0,6 12 10 19,-3-12 8-19,5 0-2 0,4 0 16 1,3 0-9-1,0 0-6 15,6 0-1-15,2 0-13 0,2 0-9 0,3 0 1 15,-1 0-4-15,2 0-2 0,3 0 11 13,1 0-5-13,-1 0-3 0,3 0 3 0,-4 0-8 20,5 0 1-20,-1 0 1 0,2 0 2 1,3 0-3-1,-3 0 1 13,2 0 9-11,-2 0-5-2,3 0 1 1,-3 0 3 9,3 0-10-10,-3 0-2 22,0 0 13-22,-1 0-10 0,2 0 8 0,-2 0-3 0,2 0-11 0,-8 0 11 15,1 0-9-15,-2 0 0 0,1 0 10 0,-3 0-1 11,-2 0-2-11,-1 0 4 14,1 0-8-14,-3 0-1 0,-1 15 7 0,-1-15-1 21,-3 10-2-21,1-10 2 0,-1 0-1 0,-3 11-7 0,1-3 11 10,-3-8-6-10,-1 7 4 0,-3 1 5 18,3-5-9-18,-5 0 4 0,1 0-6 0,0 1 4 14,1-3 4-14,-4 2-2 0,2-3 6 0,-5 2-8 17,1-2-5-17,2 2 5 0,-5-2-5 0,2 0 3 14,-4 0 4-14,-2 0 2 0,1 0-6 21,0 0-2-21,1 0 8 0,-3 0-6 0,1 0 2 0,3 0 9 0,-3 0-4 13,-1 0 0-13,1 0-10 1,3 0 5 12,-4 0 0-12,4 0-52-1,-3 0-7 19,1 0-59-19</inkml:trace>
    </iact:actionData>
  </iact:action>
  <iact:action type="add" startTime="29097">
    <iact:property name="dataType"/>
    <iact:actionData xml:id="d12">
      <inkml:trace xmlns:inkml="http://www.w3.org/2003/InkML" xml:id="stk12" contextRef="#ctx0" brushRef="#br0">29340 11992 329 0,'-3'-7'40'17,"-1"2"7"-17,-1-1 39 0,5 4 26 0,-1-1-14 1,-5 2 11 12,6 1-29-13,-4 0-34 0,3 0-22 13,-5 0-16-13,5 0-10 0,-2 0 4 24,3 0-6-24,0 0-2 0,0 0 3 0,0 0 1 0,0 0-4 0,0 12 8 13,0-4-2-13,20 2-4 0,-8 0 10 10,0 0-8-10,1 4 6 0,1-6 3 24,1 8-3-24,4 0-4 0,-1 0-2 0,4-3 4 0,-7 5-11 0,7 0 16 14,-5-1-1-14,0 0-6 1,1-1 11 8,-2 1-13-9,0-1-1 0,-5 2 1 14,-1-5 2-14,-3 3-4 0,-1-2 4 1,-1 0 5 19,-5 3-7-20,0-3 10 0,0 1-3 0,0-1-5 0,0-2 4 14,0 3-6-14,0 0 2 0,-20-1 0 13,5-2-2-11,15 4-46-2,-19-4-54 0,8-2-85 13,-5 3-60-13</inkml:trace>
    </iact:actionData>
  </iact:action>
  <iact:action type="add" startTime="30198">
    <iact:property name="dataType"/>
    <iact:actionData xml:id="d13">
      <inkml:trace xmlns:inkml="http://www.w3.org/2003/InkML" xml:id="stk13" contextRef="#ctx0" brushRef="#br0">28304 13609 259 0,'9'-11'2'5,"0"6"5"13,-2 0 14-18,2 2 10 0,-6 0 14 0,1 1 6 0,1 1-9 15,0 1-1-15,-2 0-7 0,-3 0-2 20,0 0-7-20,0 0-10 0,0 0-5 0,0 0-10 0,0 0-7 13,0 0 11-12,0 0-8-1,0 0-7 0,0 0 18 14,0 9-7-14,0-9-1 0,0 0 11 14,0 0-17-14,0 0 9 0,0 6-7 0,0-6 10 15,0 9 48-15,0-1-9 0,0 0 17 0,0-1-8 19,0 5-44-19,0-1 7 0,0 2-4 0,0 0-18 14,0 1 17-13,-17 3-12-1,17-3-7 0,-12 4 19 15,12 0-7-15,-11 1-6 0,2 2 10 0,-1 1-1 15,2 3-13-15,-6 0 18 0,5-1-7 0,-2 2-11 21,-6 1 8-21,5-1-3 0,1 5 3 0,-3-3-2 0,2 0 5 13,4 0-3-13,-1-2-10 0,2 0 10 15,-3-2 4-15,7 0-10 0,-5-8 8 0,1 0-6 20,5-3-7-20,-3 0 18 0,0-3-1 0,4 1-1 0,-1-3-7 13,-2 0 0-13,3 0-7 0,-2-1 10 12,3 1 3-12,0-4-10 0,0 3 6 14,0-4-9-14,0 0 8 0,0 1 1 1,0-4 2 20,0 0 2-21,0 0-1 0,0 0-3 0,0 0 5 0,0 0 2 12,0 0-10-12,0 0-9 0,0 0-38 14,0 0-63-13,0-13-49-1,0 3-53 0,0 10 25 13</inkml:trace>
    </iact:actionData>
  </iact:action>
  <iact:action type="add" startTime="30883">
    <iact:property name="dataType"/>
    <iact:actionData xml:id="d14">
      <inkml:trace xmlns:inkml="http://www.w3.org/2003/InkML" xml:id="stk14" contextRef="#ctx0" brushRef="#br0">28036 13611 48 0,'0'-2'13'11,"0"2"1"-11,0 0-9 0,0 0 7 13,-3 0-7-13,2 0-14 0,1 0 15 19,-6 0-1-18,6 0-7-1,-4 0 12 0,0 0-5 0,1 0 2 20,2 0 3-20,-1 0 7 0,-2 0 18 0,2 0-4 0,2 0-7 15,0 0 0-15,0 0-11 0,0 0-8 0,0 0 11 9,0 0-8-9,0 0 5 13,0 0 37-13,0 0-2 0,0 0 12 23,0 0 3-23,0 0-27 0,12 0-2 0,-12 10-3 0,0-10-20 0,0 15 0 12,0-6 1-12,0 1-14 0,8-4 10 14,-8 4-3-14,0-2 2 0,10 0 14 0,-3 0-5 14,-2 1-3-13,0 1-4-1,-3 0-9 15,2 4 5-14,0-1 2-1,3 0-3 0,-2 0 5 18,3 0 0-18,-2-1-5 0,1 3 2 0,0 0 5 0,2 0 1 13,-2 0 7-13,1 0-8 0,4 0 5 17,-2 1-4-17,1-1-7 0,0-2 6 0,4 3-16 14,-3-2 8-14,0 1-1 0,-1 0-2 0,0-3 10 20,2 0-10-20,-1 0 0 1,0 1 5-1,0 2-3 0,-1-1-4 14,1-4 10-14,2 4-8 0,-3-1 0 0,5 3-4 14,-3-3 0-14,-1 0 8 0,0-2-4 20,-1 2 2-20,0-2 0 0,1 1-8 0,1-3 4 0,-2-1 8 14,-1 0-2-14,-3 0-6 0,3-1 9 11,-6-1-5-11,6 2-6 0,-8-4 10 1,0 0-10 12,4-2 4-13,-4 1 2 0,-1 0 2 20,-1 1 1-20,0-1-3 0,0 0-2 0,0 3-2 0,0 1 2 14,0-2-9-13,4 1 11-1,-4-1 1 0,3 0-6 13,0 1 16-13,-2-3-8 0,-1 1-7 21,6-3 8-21,-6 4-6 0,2-2 0 0,0-1 9 0,0 1-7 11,3 0-4-11,-3-3-4 0,2 3-20 17,3-2-60-17,-1-1-75 0,-5 0-73 0</inkml:trace>
    </iact:actionData>
  </iact:action>
  <iact:action type="add" startTime="32948">
    <iact:property name="dataType"/>
    <iact:actionData xml:id="d15">
      <inkml:trace xmlns:inkml="http://www.w3.org/2003/InkML" xml:id="stk15" contextRef="#ctx0" brushRef="#br0">27667 13294 163 0,'-7'-8'-2'7,"2"5"2"6,-2-2 17-13,-1 0 1 0,1 2 0 0,-2-2 12 26,1 2-25-26,-2 1 4 0,0 1 3 0,-2-1-9 0,-2 0 16 0,-2 2 5 9,6 0 6-9,-5 0 2 0,-1 0-6 21,1 0-9-21,0 0 1 0,-3 0-5 0,-1 0-3 0,5 0 4 11,-6 0-7-11,2 11 0 0,2-11 0 16,1 12 0-16,-7-4-1 0,7 2 17 0,-1 0 6 14,-1-1 1-14,-2 2 4 0,4-1-12 14,1 0-13-14,-2 2 3 0,0 0 7 0,1 0-1 18,-2 1 4-18,-2-1-8 0,1 3-5 0,2 0-7 13,0 1 3-13,1 0-1 0,-7 0-6 1,7 0 8 19,-1-1-4-20,-1 2-2 0,4 0 3 0,-1-1-12 0,0 0 4 14,1-2 7-14,0 1-2 0,2-1 9 12,-1 2-4-12,4-3-5 1,-2 3 2 19,4-3-4-20,-4 0 4 0,3 3 2 0,0-6 3 0,0 6 15 15,-1-2 6-15,-1 4 2 0,2-2-10 0,-3 0-15 11,6 0 1-11,-3 3-6 0,2-1-2 14,1-2 9-14,1 2-7 0,-1-4-3 21,4 4 8-21,-2-3-5 0,2 4-3 0,0-3 8 0,0 0-5 0,0 0-4 13,0 3 10-13,0-2-11 1,16 3 5 13,-16-1 0-14,17-1-6 0,-4 0 13 0,0 0-3 20,-2-1-2-19,3-4 4-1,2 5-3 0,1-5-8 0,2 1 1 13,-4-3 4-13,1-1 0 0,5 0 4 14,-1 1 3-14,1-4-7 0,-1 2 0 0,3 0 4 14,-2 1-6-14,-1 2 2 0,4 0-2 16,1 1-3-16,-3 0 12 0,4-2-5 0,1 1-4 15,1-4 11-15,2 2-7 0,-3-3-2 0,2-2 2 20,-1 2 0-20,6-1-10 0,-8-1 14 0,6-2-8 0,1 0 0 14,-6-1 2-14,3 1-7 0,-3-1 12 12,3-2-5-12,0 0-2 0,0 0 6 2,-3 0-4 18,-2 0-4-20,4 0 8 0,-7 0 0 0,-2 0-4 0,6 0 5 14,-6 0-5-13,-2 0-2-1,-1 0 4 0,-4 0-6 11,4 0 10-11,-1 0-4 23,-2-13 0-23,-1 2-2 0,1 3-2 0,0-2 0 0,3 0 2 0,2 1 0 12,-1-6 0-12,1 2 0 0,2-3-4 13,-1 5 4-13,-4-2 2 0,6-1-2 2,-8 1-7 10,1 1 8-12,0-3-1 0,2-2 4 21,-4-2-4-21,-1-2 0 0,5-4-4 0,-6-1-5 0,-2-3 17 10,2-3-10-10,-7-2 0 0,3 4 7 18,-7-3-8-18,0-2 1 0,0-1 6 0,0-1-10 14,-18 2 12-14,4-3-4 0,-8 2-10 0,-2-1 12 16,0 4-10-15,-5 0 6-1,-2 1 2 0,-3 5-2 13,1 3-11-13,1 1-26 0,2 2-50 22,0 5-70-22,0 0-58 0,2 4 18 0</inkml:trace>
    </iact:actionData>
  </iact:action>
  <iact:action type="add" startTime="38615">
    <iact:property name="dataType"/>
    <iact:actionData xml:id="d16">
      <inkml:trace xmlns:inkml="http://www.w3.org/2003/InkML" xml:id="stk16" contextRef="#ctx0" brushRef="#br0">28457 14551 455 0,'0'0'10'3,"0"0"-3"5,0 0 2-8,0 0-2 18,0 0-7-18,14 0 0 0,-14 0 5 0,0 0-5 20,0 0-5-20,0 0 9 1,0 0-6-1,0 0 8 0,0 0 22 15,0 0 1-15,0 0-4 0,0 0 12 0,0 0-17 8,0 0-7-8,0 0 14 24,0 10-9-24,0-10-5 0,0 0 3 0,0 8-10 0,0-8-8 0,0 0 2 14,0 6 9-14,0-6-9 0,0 6 24 0,0-4 33 12,0 3-17-12,0 0 16 0,0 3-17 12,-8 2-39-11,8-1 7 0,-12 1-1 18,2 4-8-19,-1 0 7 0,4 1 3 0,-2-2-10 0,-1 5 6 10,-1-2 0-10,0 2-1 0,2-2-1 18,-1 0 8-18,-1 2-9 0,0-1 3 0,-1-2 11 14,1-1-17-13,2 1 10-1,2-1-3 0,-3-2-8 16,2 0 12-16,1-2-3 0,-1 3-6 0,0-2 0 17,4-5-2-17,-3 1 2 0,2-1 2 1,-2 2 4 15,1-3-4-16,2-3-1 0,4 0 1 0,-4 2 4 14,1-1 0-13,3 1-4-1,-1-1 2 0,-2-2-1 14,3 3-3-14,0-3-26 0,0 0-29 0,0 1-30 20,0 0-35-20,0-2-5 1,0 0-30-1,0 0 1 0,0 0 7 14</inkml:trace>
    </iact:actionData>
  </iact:action>
  <iact:action type="add" startTime="39036">
    <iact:property name="dataType"/>
    <iact:actionData xml:id="d17">
      <inkml:trace xmlns:inkml="http://www.w3.org/2003/InkML" xml:id="stk17" contextRef="#ctx0" brushRef="#br0">28217 14638 232 0,'0'-8'1'0,"0"3"13"11,0 0 28-11,0-1 5 0,0 3 19 21,0 0-6-21,0 0-28 1,0 2 18-1,0 1-11 0,0 0 4 11,0 0 15-11,0 0-24 0,0 0-10 14,0 0 0-14,0 0-8 0,0 0-5 0,0 0 6 21,0 0-4-21,0 0-15 0,0 0 6 0,0 0-4 0,0 9-13 15,0-9 11-15,0 8 11 0,0 1 47 0,0-3 9 14,0 2-4-14,0 2-8 0,-14-2-49 19,14 0-4-19,0 3-6 0,0-1 4 0,0 0 2 0,0 0-4 14,0 2 14-14,0-2-12 0,0 4-2 0,0 4 14 11,0-2-6-11,18 3-1 25,-1-1 5-25,-4 1-6 0,4-1-2 0,-4 0 9 0,5 0-1 0,1-1-1 0,2-2 5 13,-1-1-11-13,1-3 9 0,-2 2 1 10,4 2-7-9,-5-4 14 12,-1-1-26-13,2 4-69 0,-1-6-62 0,3 0-74 21,-1 0-59-21,-3-2 59 0</inkml:trace>
    </iact:actionData>
  </iact:action>
  <iact:action type="add" startTime="39564">
    <iact:property name="dataType"/>
    <iact:actionData xml:id="d18">
      <inkml:trace xmlns:inkml="http://www.w3.org/2003/InkML" xml:id="stk18" contextRef="#ctx0" brushRef="#br0">28936 14588 322 0,'0'0'31'2,"0"0"11"-1,0 0-9 15,-11 0 13-16,11 0-30 0,-6 0-18 0,-4 0 9 14,2 0-9-14,-4 13 33 0,2-13 34 0,-1 16 1 16,1-3 3-16,-6 0-30 0,4 2-30 0,0-3-4 13,-5 3-7-13,4-2 0 0,2 3 4 19,-6-2-2-19,5-1 44 0,1 5 8 0,-2-1-7 0,1 1 8 17,0 0-41-17,1 1-12 1,2-1 4-1,-1 1-1 14,6-3-3-14,-3 0 2 0,6 0 3 0,-2 0-6 19,3-3 4-19,0 0 5 0,0 1-4 0,0-1 1 13,0-2 3-13,15 1-2 0,2-2 3 0,0-2-1 13,0 1-8-13,-1-3 7 0,5-4-9 14,-1 3 8-14,3-4 4 0,3-1-12 13,-4 0 4-13,7 0 3 0,-5 0-5 0,-1 0-2 21,2-12 6-21,-2 12-6 0,0-13 0 0,1 0 8 0,-8 3 0 14,-1-1-6-14,1-1 5 0,-5-2-1 14,2-2-6-14,-4 0 4 0,-5-3-6 0,4-1 1 21,-5 0 4-21,3-4-6 0,-6-1 10 0,0 2-10 0,0 0-5 13,0-1 12-12,0 3-6-1,0 2-2 1,-19 1-25 11,19 3-64-12,-18 3-83 0,1 1-82 15</inkml:trace>
    </iact:actionData>
  </iact:action>
  <iact:action type="add" startTime="42582">
    <iact:property name="dataType"/>
    <iact:actionData xml:id="d19">
      <inkml:trace xmlns:inkml="http://www.w3.org/2003/InkML" xml:id="stk19" contextRef="#ctx0" brushRef="#br0">27687 13781 219 0,'-5'-3'15'12,"5"0"18"-12,0 0 19 0,0 1 19 17,0 0-15-17,0-1-19 0,0 3 6 0,0 0-20 21,0 0-1-21,0 0 8 0,0-3-28 0,0 3 5 0,0-4 3 14,15 2 7-14,0-4 2 0,-3 2 1 0,0-2 4 14,0 2-18-14,1-4 8 0,4 2-1 21,-2-2-13-21,5 0 9 0,1-4-9 0,2 3-7 0,0-3 5 0,4-2 0 13,3 1 2-13,4 0 6 0,-1-4-3 11,6-1-1-11,1 2 0 0,3 0-9 14,2-4 9-14,1-3-4 0,4 2-4 22,-6-2 6-22,4-1-2 0,3 3 6 0,-4-3 0 0,1-2-6 0,1 0 2 12,0 2-2-12,-2 0-3 0,3-3 10 14,-2 1-3-14,1 0-11 0,-4-1 7 14,2-2 0-14,0 3-5 0,-3-3 16 0,2 2-5 21,-5 3-4-21,0-2 2 0,0 2-10 0,-1 0 4 0,-3-2 3 13,-3 4-3-12,3-1 8-1,-6 2-2 13,-1 0-8-13,-1 2 8 0,-5-1-2 0,-1 5-2 15,1-2 13-15,-1 3-11 0,-5-3-6 20,-1 0 8-20,-3 2-4 1,2-2 1-1,-2 0 1 0,-2-1 1 0,-1 5 1 14,-3 0 4-14,1 0-8 0,-3 3 2 14,-1 3 33-14,0 2-2 0,0 0 15 0,-3 2-8 14,-1-1-40-14,2 3 14 0,-2 1-7 21,-1 0-12-21,0 0 11 0,0 0-6 0,0 0-11 0,0 0 18 14,0 0-5-14,0 0-7 0,0 0 16 0,0 0-5 12,0 0-59-12,0 0-44 0,0 0-68 14,0 0-55-14</inkml:trace>
    </iact:actionData>
  </iact:action>
  <iact:action type="add" startTime="47176">
    <iact:property name="dataType"/>
    <iact:actionData xml:id="d20">
      <inkml:trace xmlns:inkml="http://www.w3.org/2003/InkML" xml:id="stk20" contextRef="#ctx0" brushRef="#br0">2037 14289 239 0,'4'-11'-2'29,"3"6"2"-29,0 0 9 0,-2 3-6 0,2-2 6 0,-3 2 0 0,2 0-8 0,-6 0 4 16,0 2-12-16,0 0 11 0,0 0-6 0,0 0-5 15,0 0 12-15,0 0-12 0,0 0 3 0,0 0 10 20,0 0-13-20,0 0 7 0,12 0 5 0,-12 0-14 0,10 16 15 10,-10-16 1-10,12 17-11 18,-4-1 13-18,-1 0-5 0,-2-3-9 0,5 2 3 0,-5 4 2 13,1-1 0-13,5 1 0 0,-4-3 3 17,2 2 1-17,-1 1-6 2,-2 1 7-2,3-1 0 0,-4-3-7 12,0 2-1-12,3-4 1 0,-4 0 0 18,4 2 2-18,-3-1 7 0,-1 0-7 0,4-3-1 17,-4 5 2-17,4-6-3 0,-1 3 6 0,1 0-7 0,-4-6 1 14,3 2 9-14,-3 0-5 1,0-2-1 18,4 0 3-19,-6-2-3 0,3-1 5 0,-2-2 7 0,1-1-2 15,0 3 45-15,5-5 17 0,-7 0 8 0,6 0 12 12,-4 0-45-12,6 0-19 0,1 0-10 22,-2-21-10-22,5 1-11 0,0-2 0 0,2-4 9 0,4-6-10 14,4 0 12-14,0-5-2 0,-3-3-12 0,6-4 10 11,2 1-1-11,-2 0-6 0,-2-1 2 14,0 1-2-14,4 4-11 0,-2-1 8 24,-2 3 3-24,0 4 0 0,-2 3 4 0,1 3-4 0,-1 1 9 0,1 5 12 10,-4 5 8-10,0 3 11 0,-7 2-14 14,-5 5-17-14,2-1 1 0,-6 1-14 14,-4 6 1-14,0-3 12 0,0 3-9 0,0 0-1 16,0 0 3-16,0 0-8 0,0 0 5 0,0 0 6 15,0 0-6-15,0 0 1 0,0 0 4 18,0 0-6-18,0 0 10 0,14 0 5 0,-14 0-6 0,13 0-14 16,-1 0-71-16,-1 0-84 0,-1 0-52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1:13:48.31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60">
    <iact:property name="dataType"/>
    <iact:actionData xml:id="d0">
      <inkml:trace xmlns:inkml="http://www.w3.org/2003/InkML" xml:id="stk0" contextRef="#ctx0" brushRef="#br0">10218 7144 150 0,'0'-1'10'3,"0"-2"12"4,0 1 2-6,0 2 0 40,0-3-2-41,0 1-4 0,0 1-6 0,0-1 12 0,0 2 7 0,0 0 12 0,0 0 9 0,0 0-17 0,0 0-8 0,0 0-15 7,0 0-12-7,0 0 11 24,0 0-4-24,0 0-7 0,0 0 2 0,0 0-6 0,0 0 10 0,0 0 3 10,0 0 1-10,0 0 15 0,0 0-5 24,0 0 0-24,0 0 1 0,0 0-12 0,0 0 6 0,0 0 1 0,0 0 0 23,0 0-1-23,0 0-10 0,10 0-6 0,1 0 4 0,-4 0 3 21,2 0-3-21,-1 0 8 0,-2 0-7 0,2 0 1 0,-1 0-1 0,5 0-6 11,-5 0-1-11,3 0 4 13,1 0-2-13,-1 0 3 0,0 0 7 0,1 0-13 13,-1 0 8-13,2 0-4 0,-1 0 1 24,-2 0 1-24,2 0-7 0,0 0 12 0,1 0-7 0,3 0-2 10,-5 0 11-10,0 0-14 0,3 0 3 14,1 0 9-14,-2 0-7 0,3 0 2 1,0 0 0 12,3 0 2-13,2 0-3 0,-2 0 1 21,1 0-2-21,1 0 0 0,1 0 0 0,2 0 6 0,4 0-2 1,-6 0-6 11,5 0 0-12,-2 0 0 0,6 0 4 15,-9 0 2-15,5 0-4 0,1 0-2 1,1 0 4 11,-1 0-8-11,3 0 10-1,-3 0-2 20,6 0-4-20,-3 0 4 0,-1 0-10 1,3 0 12-1,-2-5-2 13,2 1-6-13,0 4 9 0,2-6-8 0,-2 4-1 15,2 1 8-15,-1-2-1 0,0 1-1 14,-2 1 0-14,3 1-5 0,-1-2 3 0,-3 1 0 20,1-1 0-20,-1 0 3 0,0 2-4 0,-2 0 6 0,1-1-3 15,-4 1-8-15,1 0 8 0,-1 0-9 0,2 0 1 14,-4 0 17-14,0 0-9 0,1 0-4 12,-1 0 8-12,0 0-8 0,-4 0 4 23,3 0 3-23,-2 0-8 0,1 0 4 0,-1 0-3 0,-2 0-5 0,4 0 11 12,-2 0-2-12,-2 0-8 0,1 0 14 14,0 0-3-14,-1 0-10 0,1 0 10 14,0 0-3-14,-1 0-4 0,1 0 0 0,1 0 0 21,-3 0 2-21,3 0-2 0,-2-10 4 0,4 10-2 0,-3 0 0 13,3-8-5-13,-2 8 5 0,-2 0 4 1,3 0-4 12,-1 0 3-13,-1 0-8 0,-1 0 5 16,5 0 3-16,-4 0-6 0,3 0 8 0,5 0-7 19,-1 0 1-19,-1 0 1 0,2 0 1 0,3 0-2 0,0 0-3 14,0 0 9-14,3 0 1 0,-3 0-2 16,1 0-6-16,-1 0 4 0,0 0 1 0,-1 0-8 13,4 0 8-13,-3-13-5 0,1 13-8 21,-1 0 10-21,0-7 3 0,3 7-1 0,-4 0 4 0,4-7 3 16,-2 7-9-16,1-5 2 0,-2 1-12 0,1 4 7 1,0-4 1 9,2 4-3-10,-2-5 8 2,5 2-1 9,-5 1 2-11,3-1-1 0,-1 0 1 22,2 0-4-21,-2 1 4-1,0 1-10 0,-2-3 8 0,-1 2-2 12,0 1-9-12,-1 0 11 0,-2-1-2 14,-1 0 5-14,0 0 1 0,-4 0-1 0,4 2-3 14,-3-2-6-14,2 2 1 0,-5 0 6 20,3 0-1-20,-2-2-11 0,2 0 12 0,-2 2-6 0,-1-1-1 14,2-2 13-13,-3 3-14-1,3-3 8 0,-4 2 1 13,4 0-11-13,-1-2 12 0,2 1-5 15,-1 1-2-15,3 0 6 0,-1 0-2 0,-2-2 0 20,3 1 0-20,-3 2-4 0,-2-2 0 0,3 2 2 0,-2-4-6 14,-1 4 12-14,3-2-8 0,-2 2 0 1,1 0 6 13,0-2-10-14,3 2 8 0,-3 0 0 2,2 0 2 10,1 0-2-12,-3 0-2 0,4 0 0 21,-3-3 2-21,5 3-2 0,1 0 3 0,-5-1-8 0,1 1-6 14,0-2 14-14,2 2-6 0,-3-1 3 0,0 1 5 12,0-1-3-12,-1 1-2 1,1-3 3 20,-3 3-6-21,5-2 5 0,-3 2 1 0,-1-1-13 0,-2 1 17 14,2 0-9-14,0 0-2 0,0-1 11 0,-2 1-7 12,2-1-3-11,0 1-1-1,0-3 4 13,2 2 2-13,2-1-3 0,0 2 1 15,-4-1 0-15,4 1 0 0,1-2 7 0,1 0 0 20,-3 1-3-20,3 1-6 0,-1-2 0 0,0 0-4 0,1 2 3 14,-1 0 3-14,-1 0 0 0,1 0 0 14,0 0 5-14,-1-4-7 0,-1 4-1 0,1 0 12 15,-1 0-11-15,-2 0-4 0,1 0 12 1,2 0-8 17,-3 0-1-18,4 0 14 1,-6 0-6-1,2 0-9 13,0 0 6-13,1 0-6 0,0 0-3 0,-3 0 7 16,2 0 4-15,-3 0-6-1,1 0 0 0,-1 0-1 14,-1 0 3-14,2 0 3 0,-1 0-4 0,-2 0 8 21,1 0-7-21,2 0-4 0,-3 0 10 0,2 0-10 0,2 0 0 14,-2 0 6-13,-5 0-2-1,4-7 2 1,-2 7 3 9,3 0-3-10,0 0-9 13,-3-6 5-13,-2 6 2 0,8 0-5 1,-2-7 10 23,2 7-3-24,0-1-4 0,2 1 8 0,-2 0-12 0,3-4 6 0,-2 4 2 9,0-3-11-9,0 3 16 15,-1 0-5-15,1 0-4 0,0 0 13 0,-2 0-9 20,0 0-11-20,-2 0 5 0,2 0 0 0,3 0-1 0,-2 0 8 10,-3 0 5-10,3 0-6 18,2 0 1-18,-3 0-3 0,0 0-3 0,1 0 5 0,-3 0-10 14,4 0 12-14,-1 0-4 0,0 0-7 18,-1 0 10-18,1 0-3 0,0 0-3 0,2 0 8 0,-2 0 1 14,0 0-5-14,0 0-1 0,-1 0 0 16,4 0-3-16,-3 0 4 0,-1 0 3 1,3 0 0 15,-3 0-4-16,3 0-13 0,-4 0 13 0,2 0 0 0,-1 0 2 14,0 0 7-14,2 0-3 0,-3 0-17 21,-1 0 11-21,3 0 0 0,-2 0-6 0,2 0 15 0,-2 0-9 14,5 0 4-14,-5 0-4 0,-1 0-9 0,1 0 11 10,1 0-6-10,3 0-1 2,-5 0 10 21,4 0-3-23,-2 0-10 0,-1 0 17 0,-3 0-1 0,5 0-19 0,-4 0 15 13,1 0-12-13,-1 0 3 0,-2 0 7 11,5 0-1-11,-2 0-1 0,-3 0 0 14,1 0 4-14,2 0-8 0,0 0 10 21,-3 0-6-21,3 0 2 0,-3 0 5 0,0 0-9 0,3 0 4 10,-3 0 2-10,2 0-6 0,-4 0 7 17,-1 0-6-17,1 0-5 1,-3 0 8-1,3 0-4 13,0 0-2-13,-3 0 4 0,2 0 4 0,3 0-11 17,1 0 12-17,-1 0 1 0,2 0-16 0,2 0 12 14,-1 0-4-14,1 0-8 0,-1 0 11 21,2 0-2-21,-4 0 1 0,2 0 5 0,-1 0-7 0,-1 0 6 0,-2 0-1 14,2 0-8-14,-4 0 12 1,2 0-5 12,1 0-9-13,-4 0 20 0,1 0-13 0,-3 0-2 21,-2 0 7-21,5 0-8 0,-4 0 1 0,0 0 5 0,-3 0-10 14,6 0 13-14,-7 0-1 0,4 0-12 1,-2 0 18 12,4 0-15-13,-3 0-7 0,0 0 17 21,1 0-6-20,-2 0-4-1,4 0 13 0,-1 0-10 0,1 0-12 14,-1 0 15-14,-1 0-10 0,-2 0 4 0,4 0 12 9,-1 0-7-9,-1 0 5 14,-3 0-2-14,2 0-4 0,1 0-8 20,0 0 5-20,-3 0 1 0,3 0 11 0,-3 0-7 0,1 0-8 0,2 0 10 11,-3 0-10-11,-1 0 5 17,4 0 2-17,-3 0-8 0,2 0 5 0,-5 0 1 0,3 0 4 14,-3 0 3-14,3 0-10 0,-2 0 2 17,-1 0 6-17,-1 0-2 0,0 0-2 0,0 0 9 2,-2 0-11 14,-1 0 7-16,0 0 23 0,0 0 9 0,0 0-9 13,0 0 2-13,0 0-9 0,0 0-23 18,0 0 12-18,0 0-3 0,0 0-13 0,0 0 12 0,0 0-6 17,0 0 0-17,0 0 6 0,0 0-8 0,0 0 5 17,0 0-3-17,0 0-1 0,0 0 3 0,0 0-2 14,0 0-4-14,0 0 0 0,0 0 2 0,0 0 7 11,0 0 1-11,0 0-8 23,0 0 6-23,0 0-7 0,0 0-3 0,0 0 10 1,0 0-1-1,0 0-5 12,0 0 8-12,0 0 0 0,0 0-8 12,0 0 9-12,0 0-7 0,0 0-3 15,0 0 6-15,0 0 3 0,0 0 2 0,0 0 5 20,0 0 0-20,0 0-5 0,0 0 1 0,0 0-3 0,0 0-4 10,-19 0-2-9,19 0 0-1,0 0-2 17,0 0 0-17,0 0 2 0,0 0 4 0,0 0 3 14,0 0-12-14,0 0 8 0,0 0-10 17,0 0 5-17,0 0 9 0,0 0-10 0,0 0 14 0,0 0-11 14,0 0-2-14,0 0 6 0,0 0-10 20,0 0-1-20,0 0 12 0,0 0-3 0,0 0 2 0,0 0 2 14,0 0-8-14,0 0 6 0,0 0-1 0,0 0 3 18,0 0-10-18,0 0 6 0,0 0-4 0,0 0 2 17,0 0 6-17,0 0-10 0,0 0 6 0,0 0-2 0,0 0 4 15,0 0 2-15,0 0-6 0,0 0-2 10,0 0 6-10,0 0-2 0,0 0 0 24,0 0 3-24,0 0-5 0,0 0 4 0,0 0 13 0,0 0 16 0,0 0 9 12,0 0 7-12,0 0-14 0,0 0-4 12,0 0-4-12,-15 0-9 0,15 0 11 14,0 0-3-14,0 0-12 0,0 0 13 21,0 0-1-21,-14 0-4 0,14 0 12 0,0 0-14 0,-9 0-6 0,9 0 0 14,-10-4-4-14,6 0-6 0,4 1 4 14,-2 3-2-14,-3-3-10 0,3 1 12 1,1 2-4 18,-3-3-4-19,2 1 7 0,-1 1-9 0,3 1 4 0,0-2 0 14,0 2 0-14,0 0-2 0,0 0-2 14,0 0-7-14,-2 0 3 0,2 0 6 0,0 0-8 15,0 0 18-15,0 0-8 0,0 0-4 16,0 0 11-16,0 0-13 0,0 0 6 0,0 0 0 18,0 0-6-18,0 0 4 0,0 0-2 0,0 0 6 0,0 0-4 16,0 0-2-16,0 0 4 0,0 0-6 0,0 0 8 14,0 0-4-14,0 0-4 0,0 0 6 21,0 0-11-21,0 0 11 0,0 0-2 0,0 0-4 0,0 0 11 13,0 0-11-13,0 0 6 0,0 0-2 0,0 0 0 13,0 0 0-13,0 0 0 0,0 0 0 13,0 0-7-13,0 0 9 0,0 0 0 24,0 0 0-24,0 0 5 0,0 0-7 0,0 0 2 0,0 0-4 0,0 0 0 11,0 0 2-11,0 0-6 0,0 0 6 14,0 0 0-14,0 0 4 0,0 0-7 0,0 0 7 13,0 0-6-13,0 0-2 0,0 0 13 14,0 0-7-14,0 0 0 0,0 0 0 16,0 0-6-16,0 0 0 1,0 0 8-1,0 0-8 17,0 0 8-17,0 0-4 0,0 0-4 0,0 0 12 0,0 0-10 17,0 0-2-17,0 0 6 0,0 0-2 0,0 0-4 13,0 0 12-13,0 0-6 0,0 0-10 20,0 0 14-20,-13 0-14 0,13 0 6 0,0 0 4 0,0 0-6 16,0 0 8-16,0 0-4 0,-10 0-2 0,10 0 4 15,0 0-4-15,-7 0-2 0,7 0 8 0,0 0-4 19,0 0 2-19,-9 0 2 0,9 0-4 0,0 0-2 0,0 0 2 14,0 0-2-14,-1 0 4 0,1 0-2 1,0 0-7 11,0 0 11-11,0 0-10-1,0 0 2 12,0 0 16-12,0 0-14 0,0 0 2 23,0 0 5-23,-6 0-11 0,6 0-1 0,0 0 3 0,0 0-2 0,0 0 2 12,-4 0 9-12,4 0-5 13,0 0 6-13,0 0-6 0,0 0-6 0,0 0 10 14,0 0-4-14,0 0-3 0,0 0 11 22,0 0-8-22,0 0 0 0,0 0 5 0,0 0-13 0,0 0 10 0,0 0 2 8,0 0-6-8,0 0 8 19,0 0-6-19,0 0-4 0,0 0 8 0,0 0-4 15,0 0 2-14,0 0 0-1,0 0-6 0,0 0 2 0,0 0 0 14,0 0-2-14,0 0 1 0,0 0 3 18,0 0-2-18,0 0 2 0,0 0 3 1,0 0 1-1,0 0 2 15,0 0-4-15,0 0 4 0,0 0-13 0,0 0 3 13,0 0 6-13,0 0-12 0,0 0 13 23,0 0-3-23,0 0 0 0,0 0 8 0,0 0-11 0,0 0 3 0,0 0-2 12,0 0 0-12,0 0 7 0,0 0-5 12,0 0 0-12,0 0-2 0,0 0 2 14,0 0 0-14,0 0-2 0,0 0 6 24,0 0-9-24,0 0 9 0,0 0 2 0,0 0-8 0,0 0 9 0,0 0-13 11,0 0 8-11,0 0 2 0,0 0-6 14,0 0 10-14,0 0-12 0,0 0 4 14,0 0 4-14,0 0-16 0,0 0 12 0,0 0 2 16,0 0-4-16,0 0 12 1,0 0-12-1,0 0 2 17,0 0 0-17,0 0-4 1,0 0 6-1,0 0-6 14,0 0 2-14,0 0-7 0,0 0 11 0,0 0-2 15,0 0 6-15,0 0 9 0,0 0-17 0,0 0 4 14,0 0-6-14,0 0 4 0,0 0 0 21,0 0-2-21,0 0 6 0,0 0-10 0,0 0 6 0,0 0 4 13,0 0-10-13,0 0 8 0,0 0-2 0,0 0-4 13,0 0 4-13,0 0 0 0,0 0 2 15,0 0-4-15,0 0 6 0,0 0 0 0,0 0-4 21,0 0 2-21,0 0-4 0,0 0-6 0,0 0 8 0,0 0 6 12,0-16-10-12,0 16 8 0,0 0-8 14,0 0 0-14,0 0 12 0,0 0-8 0,-12 0 2 22,12 0-6-22,0 0 0 0,0 0 4 0,0 0-2 0,0 0 10 13,0 0-6-13,0 0 0 0,-10 0 0 14,10 0-8-14,0 0 2 0,0 0 4 0,0 0-7 14,-8 0 11-14,8 0-4 0,0 0-6 16,0 0 15-16,-7 0-11 0,7 0 0 0,-2 0 4 18,2 0-2-18,-2 0-6 0,2 0 6 0,-2 0 2 0,-1 0-4 14,0 0 2-14,3 0-3 0,0 0 7 16,-2 0-8-16,2 0 8 0,0 0 5 0,0 0-11 16,0 0 2-16,-5 0 0 0,4 0 0 0,-2 0-2 19,3 0 6-19,0 0 2 0,-4 0-4 0,4 0 0 0,0 0 0 13,-3 0 0-13,3 0 4 0,0 0-2 1,0 0 4 13,-1 0-6-14,1-12 2 0,0 12 6 22,-3 0-6-22,3 0 4 0,0 0-4 0,0 0-4 0,0 0 5 1,0 0-5 11,0 0-5-12,0 0-1 0,0 0 6 11,0 0 0-11,0 0-2 0,0 0 6 23,0 0-6-23,0 0-2 0,0 0 8 0,0 0-4 0,0 0 0 18,0 0 4-18,0 0-6 0,0 0 2 0,0 0 2 0,0 0-2 8,0 0-2-8,0 0 4 14,0 0-4-14,0 0 0 0,0 0 9 13,0 0-10-13,0 0 1 0,0 0-2 0,0 0 4 17,0 0 4-17,0 0-6 1,0 0 6-1,0 0-8 14,0 0 2-14,0 0 6 0,0 0-2 0,0 0 1 17,0 0-1-17,0 0-2 0,0 0 0 0,0 0-3 17,0 0-1-17,0 0 8 0,0 0-2 0,0 0 2 14,0 0 1-13,0 0-14-1,0 0 3 0,0 0 8 20,0 0-8-20,0 0 16 0,0 0-6 0,0 0-12 0,0 0 10 14,0 0-6-14,0 0 2 0,0 0 6 13,0 0-4-13,0 0-2 0,0 0 2 22,0 0 4-22,0 0-4 0,0 0-4 0,0 0 6 0,0 0-2 0,0 0 2 13,0 0 7-12,0 0-11-1,0 0-7 10,0 0 9-10,0 0-2 0,0 0 2 15,0 0 5-15,0 0-8 0,0 0 7 0,0 0 0 21,0 0-10-21,0 0 10 0,0 0-6 1,0 0-2-1,0 0 6 11,0 0 0-11,0 0-4 0,0 0 8 15,0 0-4-15,0 0-10 0,0 0 4 0,0 0-2 13,0 0 10-13,0 0 4 0,0 0-10 16,0 0 2-16,0 0 2 0,0 0-10 0,0 0 10 19,0 0 2-19,0 0-10 0,0 0 12 0,0 0-4 0,0 0-2 14,0 0 5-14,0 0-10 0,0 0 7 17,0 0-4-17,0 0 0 0,0 0 2 0,0 0-4 0,0 0-2 14,0 0 10-14,0 0-8 0,0 0 6 22,0 0 2-22,0 0-8 0,0 0 8 0,0 0-8 0,0 0 2 0,0 0 2 11,0 0 2-11,0 0 2 14,0 0-10-14,0 0 8 0,0 0 0 0,0 0 0 22,0 0 4-21,0 0-10-1,0 0 6 0,0 0 2 0,0 0-4 14,0 0 2-14,0 0-6 0,0 0-2 0,0 0 9 10,0 0-8-10,0 0 7 14,0 0 0-14,0 0-4 0,0 0 6 0,0 0-2 22,0 0-4-21,0 0 7-1,0 0-5 0,0 0-4 0,0 0-1 0,0 0-3 12,0 0 12-12,0 0 2 0,0 0 0 13,0 0 1-13,0 0-7 0,0 0-4 14,0 0 2-14,0 0 2 0,0 0 2 0,0 0 4 16,0 0-9-15,0 0 13-1,0 0 15 0,0 0 4 17,0 0 18-17,0 0-10 0,0 0-18 0,0 0-8 19,0 0-11-19,0 0 2 0,0 0-4 0,0 0 4 0,0 0 6 10,0 0-6-10,0 0 2 17,0 0-4-17,0 0-4 0,0 0 2 0,0 0 2 20,0 0-2-20,0 0 2 0,0 0 0 0,0 0-2 0,0 0 8 15,0 0-4-15,0 0-2 0,0 0 0 0,0 0-6 20,0 0 4-20,0 0 6 0,0 0-6 0,0 0 4 0,0 0-4 11,0 0-4-11,0 0 8 0,0 0-9 17,0 0 5-17,0 0 2 0,0 0-6 0,0 0 10 10,0 0-2-10,0 0-2 0,0 0 9 14,0 0-9-14,0 0 2 0,0 0 0 22,0 0-6-22,0 0 4 0,0 0-7 0,0 0 7 0,0 0 4 0,0 0-4 13,0 0 9-13,0 0-13 0,0 0 10 14,0 0-4-14,0 0-4 0,0 0 6 0,0 0-8 21,0 0 2-21,0 0 4 0,0 0-2 0,0 0-2 0,0 0 6 9,0 0-4-9,0 0 2 18,0 0-8-18,0 0 10 0,0 0-6 0,0 0 2 0,0 0 4 17,0 0-8-17,0 0 10 0,0 0-6 0,0 0 4 15,0 0 0-15,0 0-4 0,0 0-2 0,0 0 11 13,0 0-7-13,-14 0 0 0,14 0 8 21,0 0-18-21,-12 0 12 0,12 0-4 0,-6 0 4 0,6 0 9 14,-7 0-9-14,7 0 8 0,-4-10-7 0,-2 10-3 11,5 0 0-11,0 0-4 22,-4-10 2-22,1 10 0 0,1 0 2 0,-1 0 4 1,2 0-4-1,-2 0 4 14,1-5-2-14,1 5-10 0,-3 0 10 0,2-5 3 11,-1 2-9-11,4 3 8 25,-3 0-4-25,-2 0-8 0,0-3 8 0,3 1-2 0,-1 2 2 0,1 0 2 1,-1-2-4 8,2-1 4-9,1 2-4 13,-6-1-4-13,6 0 4 1,0 2-2 0,-3-3 2 11,-1 2 6-11,0-1-6-1,4 2 7 15,-1 0-9-15,-1-1-5 0,-4 1 12 0,4-1-14 15,2 1 9-15,0-3 4 1,0 3-4-1,-2 0 0 17,-1 0 0-17,0 0 0 0,3 0-2 0,0 0 5 17,0 0-3-17,0 0-2 0,-1 0 2 0,1 0 2 14,0 0-5-14,0 0 3 0,0 0 0 0,0 0-4 18,0 0 8-17,0 0-2-1,0 0-4 0,0 0 2 16,0 0 4-16,0 0-8 0,0 0 8 0,0 0 1 0,0 0-10 14,0 0 12-14,0 0-9 0,0 0 4 22,0 0 0-22,0 0-4 0,0 0 8 0,0 0-4 0,0 0-2 10,0 0 9-10,0 0-12 0,0 0 1 15,0 0 9-15,0 0-14 0,0-9 11 0,0 9-31 12,0-8-47-12,0 1-3 0,0-1-16 25,0 2-3-25,0-2-8 1,0 0-29-1,0-2-46 0,0 2-34 0,0 0-40 9,0-1-51-9</inkml:trace>
    </iact:actionData>
  </iact:action>
  <iact:action type="add" startTime="12470">
    <iact:property name="dataType"/>
    <iact:actionData xml:id="d1">
      <inkml:trace xmlns:inkml="http://www.w3.org/2003/InkML" xml:id="stk1" contextRef="#ctx0" brushRef="#br0">20317 7228 21 0,'0'-3'10'25,"0"1"-10"-25,0-1 7 0,0 0-2 0,-8 2-15 0,2 0 10 0,-2-2-2 11,-1 1 4-10,2 2 1-1,-3-1 1 14,-1 1-3-14,2 0-4 0,-1 0 1 11,-1-2 2-11,0 2-5 0,2 0 2 19,3 0 4-19,-2 0 1 0,5 0 0 0,-3 0 1 0,2 0-3 15,-2 0-3-15,2 0 3 0,-3 0 2 0,0 0-4 20,-2 0 2-20,2 0-2 0,0 0 5 0,0 0-3 0,1-1-5 12,1 1 7-12,-1 0-5 0,0-2 1 15,1 2 11-15,-1 0-4 0,3 0-11 0,-1 0 15 22,0 0-6-22,-1 0-6 0,2 0 6 0,-1 0-6 0,3 0 5 16,-5 0-4-16,5 0 9 0,-5 0-2 0,2 0-5 9,4 0-4-9,-3 0 3 13,-1 0 1-13,-1 0-4 0,4 0 13 23,-6 0-8-23,2 0 1 0,0 0 1 0,2 0 1 0,-3 0-1 0,2 0 4 11,-2 0-6-10,6 0 11-1,-4 0 5 13,4 0-5-13,0 0 12 0,0 0-5 0,0 0 0 14,-1 0 0-14,-2 0-11 0,3 0-3 16,-3 0 2-16,3 0-9 0,-4 0 16 0,4 0 0 19,0 0-6-19,0 0 10 0,0 0-6 0,-3 0 3 0,3 0-3 14,0 0 9-14,0 0-5 0,0 0-2 16,0 0 9-15,0 0 10-1,0 0 8 0,0 0-6 13,0 0-3-13,0 0-13 0,0 0-12 0,0 0 17 21,0 0-3-21,0 0-10 1,0 0 7-1,0 13-11 0,0-13-3 11,14 0 3-11,-3 0 4 0,-11 0-5 16,17 11-1-16,-4-11 1 0,-1 0-1 0,-1 0 1 20,0 0-10-20,1 5 6 0,1-5-2 0,-1 5-4 0,3-5 9 15,-1 0-3-15,-6 6-2 0,7-6 0 0,-4 3-4 11,-3 1 8-11,4-4-4 22,-1 0 2-22,1 3 2 0,-1-2-4 0,3-1 3 0,-2 0-3 0,3 2-2 13,-2 0 4-13,0-1-2 0,1 2 0 13,0-1 2-12,-2 0-6-1,0-1-1 0,3 0 9 13,-1-1-1-13,-1 0-1 0,4 0 5 21,-5 0-16-21,5 0 11 0,1 2 0 0,0-2-8 0,0 0 17 9,1 0-11-9,2 2 0 0,-2-2 4 19,2 0-6-19,0 0 6 0,1 0-3 0,-2 0-2 1,2 4 4 11,0-3-5-12,0-1-1 0,0 0 8 17,-1 0-6-17,0 0-1 0,2 0 7 0,-2 0-7 14,-1 0-3-14,3 0 7 0,1 0 5 21,-2 0-11-21,-2 0 12 0,-1 0-3 0,3 0-14 0,-2 0 9 1,2 0 4 11,-3 0-8-11,4 0 4-1,-2 0 5 11,-1 0-8-11,3 0-1 0,2 0 4 22,-2 0 0-22,4 0 0 0,-6 0 7 0,5 0-5 1,-1 0-4-1,-2 0-1 14,0 0 1-14,0 0 8 0,-1 0-4 11,4 0 5-11,-3 0-2 0,-1 0-5 23,1 0 2-23,0 0-2 0,0 0 2 0,2 0-2 0,-2 0 4 0,-2 0-1 13,-1 0-6-13,6 0 4 13,-5 0 3-13,-1 0-1 0,3 0 7 1,0 0-10 12,-2 0-6-13,3 0 10 0,-4 0 1 0,3 0-3 20,-3 0 0-20,2 0-4 0,0 0-2 0,-2 0 10 0,2 0-1 15,0 0-1-15,-2 0-4 0,4 0-4 13,-2 0 10-13,3 0-10 0,-1 14-3 0,-4-14 13 14,1 0-8-14,-1 0-2 0,3 0 8 15,-1 0-8-15,3 0 0 0,-3 0 11 0,2 0-3 20,2 0-6-20,1 0 6 0,7 0-2 0,-8 0 0 0,4 0 0 15,2 0-4-15,1 0 4 0,-6 0-6 0,0 0 4 14,3 0 6-14,-2 0-8 0,-1 0-5 19,0 12 7-19,2-12-4 0,-2 0 2 0,0 0 7 0,0 0-3 15,-2 0-2-15,4 0 4 0,-1 0 1 0,2 0-1 15,-4 0-2-15,2 0-9 0,1 0 10 1,-4 0-1 10,4 0-8-11,-4 0 14 2,-1 0-8 18,-1 0-2-20,1 0 9 0,-2 0-8 0,-1 0-5 0,0 0 8 13,-2 0 0-13,2 0-4 0,-7 0 7 13,5 0-8-13,-1 0-1 0,-2 0 12 1,-3 0-8 12,-1 0 1-12,4 0 3-1,-3 0-4 20,-2 0-2-20,-1 0 4 0,0 0-2 0,1 0-4 0,-1 0 2 14,-4 0 1-14,7 0 4 0,-5 0 1 0,1 0-4 14,2 0 4-14,2 0-6 0,0 0 0 15,4 0 2-15,0 0-5 0,0 0 3 0,2 0 4 14,-1 0 1-14,5 0 1 0,-3 0-2 20,2 0-4-20,1 0-4 0,3 0 6 0,-4 0 0 0,4 0-2 16,-3 0 8-16,2 0-6 0,-5 0-9 0,3 0 9 14,-4 0-2-14,-1 0 2 0,0 0 7 0,1 0-7 12,-3 0 2-12,-5 0 2 0,2 0-8 23,-5 0 10-23,-1 0-1 0,-1 0-3 0,-3 0 38 0,1 0 3 0,-1 0-10 15,0 0 12-15,-2 0-32 0,-1 0-11 10,6 0 9-10,-6 0-15 0,1 0 6 24,-1 0 4-24,0 0-8 0,0 0 12 0,0-5-8 0,3 5-6 0,-3-5 5 10,0 5-1-10,0-5-7 15,0 2 9-15,0 1 4 0,0-1-12 0,0-1 11 13,0 0-5-13,0 4 0 0,0-4 2 2,0 2 2 17,0 0 2-19,0-3-10 0,0 4 6 0,0-3 0 0,0 0-4 14,0-1 2-14,0 0 6 0,0 0-1 14,0-3 1-14,0 4 18 0,0-3 13 17,0-1 9-17,0-2-3 0,0 2-8 0,0-3-22 0,0 1-17 14,0 0 8-14,0-2-5 0,0 2 1 14,0-3 4-14,0 2-4 0,0-2 3 0,0 0-3 20,0 0-2-20,0-1 6 0,0 1-8 0,0-3 0 0,13 2 8 15,-13-4-4-14,0 2-6-1,13-2 14 20,-13 1-10-20,8 0-2 0,-8-2 14 0,9-2-16 0,-2 2 4 0,-3-2 0 11,3 0-7-11,0-2 16 18,-2 0-1-18,0 1-8 0,0 0 4 0,2-2-8 0,-1 1 4 9,-1 1 4-9,2-2-2 24,-5-2 2-24,2 0-4 0,2-2 0 0,-1 2 8 0,0-5-12 0,-3 2 0 1,4 0 6 8,-4-3-5-9,2 3 12 14,2-2 1-14,-2 0-8 0,-3 0 4 14,5-1-2-14,-5 1 0 0,2 1-2 0,-1 2-8 21,0 3 4-21,-2 1-1 0,0-2 5 0,0 4 5 0,0 0-6 14,0 0 6-14,0 2-3 0,0 0-4 1,0-1 4 11,0 0-4-12,0 0 2 0,0 3 0 20,0-3 4-20,0 3 0 0,0 1 0 0,0-2 2 0,0 1-8 11,0 0 0-11,0 2-2 16,0 0 4-16,0 0-4 0,0-3 4 0,0 2 8 0,0 2-6 19,0-2 0-19,0 3 0 0,0-3-2 0,0 2 0 14,0 0-2-14,0 0 2 0,0-3 0 0,0 3-6 21,0-2 4-21,0 1-6 0,0-4 6 0,0 4 6 0,0-3-4 13,0 1 6-13,0-3-4 0,0 5-8 15,0-5 8-15,0 3-6 0,0-2-7 0,0 0 16 11,0 0-3-11,0 0-8 0,0 1 8 23,0 0-8-23,0-1 1 0,0-2 7 0,0 2-6 0,0 1 8 0,0-2-6 11,0 2-4-11,0-4 8 22,0 4-4-22,0 0-2 0,0-2 10 0,0-2-8 0,0 2 2 0,0-1 6 6,0 1-14 15,0-1 6-21,0-1-6 0,0 1 1 0,0-3 5 0,0 2 6 11,0 0-6-11,0-3 0 0,0 4 6 16,0-1-8-16,0 1 6 0,0-3-4 0,0 3 2 17,0 1-2-17,0-1-8 0,0-4 16 0,0 3-6 0,0-1-6 14,0 2 14-14,0 1-12 0,0-1-4 18,-14 1 10-18,14 1-7 0,0 1-5 0,0 3 12 0,-5 0-4 17,5-1-5-17,-10 0 7 0,5 1-10 0,2-2 6 14,1 4 4-14,-4-1-2 0,3-2 6 20,2 1-4-20,1 1-2 0,0 2-2 0,-2-1-4 0,2 3 5 15,-4-1-1-15,3 1 12 0,-2 3-4 0,1-2-2 12,2 2 5-12,-5-3-14 0,5 3 7 12,-2 0-6-12,-1 1 13 0,3 4 7 25,-2-4-7-25,-3 3 7 0,5 0-12 0,-3 0 1 0,-2 1-3 0,2 0-4 10,-1-1 4-10,-1-2-3 0,2 2-3 14,-1-2 6-14,0 4 4 0,-2 1-2 22,1-2 1-22,-5 1-8 0,3 0 1 0,-5-1-2 0,4 2 4 0,-4 1 12 12,1 0-22-12,-2 0 5 0,0-2 1 14,-4 0 4-14,-3 2 10 0,2 0-4 15,-2 0-2-15,-1 0-4 0,-2 0 2 0,0 0 9 17,-2 0-9-17,0 0-2 0,-3 0-9 0,-2 0-1 14,3 0 16-14,-6 0-6 0,2 0 8 0,-3 0-2 17,-6 0-4-17,6 0 8 0,0 0-7 0,-3 0-1 17,0 0 0-17,0 0-4 0,2 0 6 0,-5 0-4 14,8 0-3-14,-7 0-1 0,2 0 3 0,3 0 12 21,-1 0-3-21,-1 0-4 0,-1 0-4 0,1 0-2 0,1 0 6 13,0 0-8-13,-2 0 8 0,6 0 0 14,-3 0-10-14,-1 0 16 0,3 0-8 0,-2 0-8 12,-1 0 18-11,3 0-16-1,0 0 4 22,-5 0 10-22,5 0-12 0,0 0 4 0,0 0 0 0,4 0-2 0,-3 0 10 10,-2 0-1-10,3 0-7 14,6 0-5-14,0 0-9 0,1 0 9 1,3 0 7 21,-1 0 1-22,-2 0-7 0,3 0 8 0,-1 0-2 0,1 0-13 2,-4 0 20 8,-3 0-11-10,1 0 10 11,-4 0-4-11,3 0-2 0,-2 0 1 17,-1 0-11-17,3 0 10 0,-6 0-9 0,3 0 5 2,0 0 4 10,0 0 7-12,-4 0-3 0,4 0-10 20,-1 0 6-20,0 0-6 0,0 0 1 0,-1 0 10 0,2 0-11 14,-2 0 14-14,3 0-4 0,0 0-12 16,0 0 8-16,1 0-12 0,-2 0 10 0,-1 0 4 14,2 0-8-14,2 0 6 0,1 0 4 0,1 0 0 22,-4 0-6-22,4 0 0 0,-1 5-6 0,1 2-7 0,2-7 22 14,-1 6-9-14,0-6-2 0,-1 2 14 0,4 2-16 12,-2-2-2-12,4 0 8 0,-1-2-8 13,0 3 14-13,-2-1 0 0,2 1-8 23,1-1 3-23,0 1-12 0,-2-2 5 0,1 3 10 0,-1-2-4 0,2 0 2 11,3 0 2-11,-2 1-8 0,-1-2 7 14,1 1-9-14,0 3 2 0,2-3 10 21,-4 1-14-21,0 0 8 0,0-1 8 0,2 1-10 0,-2 0 2 14,3 2 4-14,0-3-10 0,-3 1 2 0,3 0 4 14,0 1-8-14,1 0 6 0,3-4 4 13,-4 3-12-12,4-1 14-1,-1 0-8 0,0-1-6 16,1-1 16-16,-1 3-10 0,3 1 4 0,-1-3 2 13,-1 2-8-13,1 2 8 0,0-2-6 20,1 2 4-20,1-5 4 0,-1 4-8 0,5-1 6 0,-3 0-10 15,4-1 2-15,2-2 0 0,0 0-3 0,-1 0-1 14,2 0 6-14,-1 0 0 0,3 0 2 20,0 0 2-20,0 0-4 0,0 0 0 0,0 0-6 0,0 0 3 15,0 0-3-15,0 12 8 0,0-12 0 0,0 8 4 11,0-8 3-11,0 10-8 0,0-10 4 23,0 7-7-23,0 0 6 0,-1 0 2 0,1 0-7 0,0-3 6 0,0 1-7 14,0 3 4-14,0-3 4 0,0 3-2 12,0-1-2-12,0-1 2 0,0 3-4 15,0 1 6-15,0 1 2 0,0-2-10 0,0-1 6 14,0 3-8-14,0 0 4 0,0 0 4 20,0 2-2-20,0 0 9 0,0 2-13 0,0 5-1 0,0 3 11 13,0 1-8-13,0 2 0 0,0-2 10 0,0 5-2 14,0 0-10-14,0-2 13 0,0-1-5 16,0 1-10-16,0-1 10 1,0 0-4-1,0-1 2 14,0 3 2-14,0-3 0 0,0-1 0 0,0 0-4 18,0 0-4-18,-17 1 12 0,17 1-3 0,-7-1-7 16,7 0 12-16,-9-2-14 0,9 2 6 0,-7 0 6 14,-1-2-10-14,2 0 4 0,2-1-2 0,1 1 2 21,-1-3 2-21,-1 3 0 0,1-3-8 0,1 2 4 0,-1-2 0 13,3 1-4-13,-5 0 9 0,3 3-5 12,-3-4 4-12,-1 0 0 0,0 0-2 2,0 2 8 19,0-1-6-21,1-3-4 0,-1 5 2 0,0-6-2 0,-2 5-6 14,4 1 12-14,-2-2-2 1,2 2-8-1,-2-4 11 11,2 3-9-11,-1-2-1 1,-1 0 5 12,1 0-8-13,0-4 11 0,2 4-3 20,-3 0-9-20,6-1 14 0,-4 2-5 0,0-3-6 0,-2 3 16 14,2 0-8-13,-2 0-10-1,2-2 12 0,-1 0-8 13,0 4-4-13,3-4 10 0,-2 0-6 15,0 1 2-15,0 0 2 0,-1 0-6 0,6 2 6 16,-4 1-4-16,-1 1 2 0,1-1 2 0,1 2-4 18,-1 4 14-18,0 0-6 0,2 0-5 0,-2 0 5 15,3 0-12-15,-2 1 5 0,1-2 12 0,2 4-11 15,-5-2 8-15,5-1-8 0,-2 1-6 0,-2-3 10 13,-2 1-14-13,4-2 18 0,-7-2 0 21,6-1-10-21,-2 3 9 0,0-4-13 0,-2-1 5 0,1 0 7 15,2-2-12-15,1 2 10 0,-5-1-4 0,1 0-8 11,2-2 18-11,-2 0-4 0,0 0-4 24,2-1 5-24,-1-1-9 0,0 1-2 0,0 2 8 0,2-2-6 0,1 0 2 13,-1-2 2-13,1 2-4 0,3-2 6 11,-4 0-8-11,3-2 6 0,-2-2-6 14,1-1 3-14,-1-2 8 0,3 0-11 21,-2 0 4-21,2 0 0 0,-2-2-1 0,2-1 6 0,-3-1-5 0,3 2-2 14,0-3 4-14,0 0 2 0,0 0-4 14,0 2 6-14,0-4-4 0,0 0-11 0,0 0 7 14,0 1 2-13,0-2 1-1,0 3 7 17,0-3-8-17,0 0 0 0,0 0 2 0,0 0-4 0,0 1 10 16,0-1-8-16,0 1 2 0,0-1 4 0,0 0-4 14,0 0 7-14,0 0-7 0,0 0-6 15,0 0 10-15,0 0-6 0,0 0 2 0,0 0 0 20,0 0-8-20,0 0-63 0,0 0-68 0,0-10-83 0,0 10-114 14,0-11 59-14</inkml:trace>
    </iact:actionData>
  </iact:action>
  <iact:action type="add" startTime="16888">
    <iact:property name="dataType"/>
    <iact:actionData xml:id="d2">
      <inkml:trace xmlns:inkml="http://www.w3.org/2003/InkML" xml:id="stk2" contextRef="#ctx0" brushRef="#br0">29112 4658 677 0,'0'-10'-4'5,"0"-4"4"17,0-1-2-22,0 0 2 0,0-1 6 0,0 2 6 0,0 1 18 0,0 0 30 17,0 3 14-17,0-1 2 0,0 1 12 0,0 1-28 12,0 1-3-12,0 1-10 0,0 1-31 12,0-2-1-12,0 0-7 0,10 3 5 14,-10 2 14-14,10 0-1 0,-10 1 22 23,5-1 17-23,-5 0 8 0,5 1 6 0,-3-3-19 0,-2 5-24 0,0-3-10 8,1 3 1-8,-1 0-3 18,0 0 9-18,0 0 1 1,0 0-3-1,0 0 4 0,0 0-10 13,0 0 4-13,0 0-4 0,0 0-8 16,0 12 4-16,0-12-7 0,0 0 1 0,0 0 6 15,0 0 4-15,0 9-6 0,0-9 9 0,0 0-14 20,0 0-5-20,0 0-1 0,0 0-4 0,-11 0 5 0,11 0-7 14,0 0-4-14,0 0 0 0,0 0-7 18,0 0 3-18,0 0 4 0,0 0-3 0,0 0 1 0,0 0 6 18,0 0-4-18,0 0 0 0,0 18 4 0,0-18-2 14,0 19 0-14,0-3-2 1,0 3 6-1,0 1-2 15,0 3 2-15,0 3-1 0,0 4-8 0,-13 1 8 18,13 2 1-18,0 0 0 0,0 4-2 0,0-1 3 1,-9 2-3 11,9-1 0-11,-8 2 5 0,1-2-7 9,1-2 0-10,0 4 4 14,-1-4 0-14,3 2-2 0,1-4 6 0,-1 0-8 14,-2-3 4-14,-1-2 0 0,4 1-8 0,-1-5 4 17,0-3 0-17,2-2-2 0,-3 0 6 0,0-6-4 17,5 3 0-17,-5-8 5 0,5 1-10 0,0-3 14 17,0-1-7-17,0 1-4 0,0-4 6 0,0 2-4 14,0-2 3-14,0-2 5 0,0 0-3 0,0 2-7 14,0-2 8-14,0 0-8 0,0 0 6 21,0 0 2-21,17 0-10 1,-4 0 8-1,-2 0-4 0,6 0 2 0,-6 0 5 12,6 0-9-11,-2 0 2-1,6 0 4 21,-1 0-6-21,3 0 4 0,2 0 2 0,1 0-8 0,1-10 8 12,1 10-2-12,1 0-6 0,-1 0 4 17,-1-8-4-17,6 8 2 0,-2 0 2 0,3-5 0 0,-3 5 2 9,-1-3-4-9,2 3 2 24,-4 0 0-24,0 0-7 0,1 0 9 0,-6 0 5 0,-4 0-14 0,3 0 10 10,-7 0-5-10,-3 0-9 22,-1 0 15-22,-4 0-4 0,2 0 2 0,-8 0 3 0,1 0-5 0,0 0 4 6,-2 0-2 15,0 0 9-21,0 0-3 0,0 0-3 0,0 0 3 0,0 0-6 0,0 0 2 11,0 0 3-11,0 0-3 17,0 0-6-17,0 0-19 0,0 0-49 0,0 0-75 19,0 0-76-19,0 0-66 0,0 0-53 0,0 0-41 0,0 0 38 11</inkml:trace>
    </iact:actionData>
  </iact:action>
  <iact:action type="add" startTime="17785">
    <iact:property name="dataType"/>
    <iact:actionData xml:id="d3">
      <inkml:trace xmlns:inkml="http://www.w3.org/2003/InkML" xml:id="stk3" contextRef="#ctx0" brushRef="#br0">30252 5342 483 0,'0'-11'1'1,"0"0"1"14,0-1 21-15,0 2 24 0,0-2 25 0,0 4 38 19,0 0 13-19,0 3 17 0,0-2-4 0,0 1-19 0,0 0-27 11,0-2-29-11,0 4-22 0,0-2-10 14,0 0-3-13,0 1 6-1,0 0 16 22,0 3-8-22,0-1 9 0,0 3 6 0,0-2-11 0,0 2 7 0,0 0-16 14,0 0-21-14,0 0-5 0,0 0-9 10,0 0-2-10,0 0-4 0,0 0-5 22,0 0 7-22,0 12 2 0,0-12-2 0,0 13 10 0,0-1-6 15,0 0 0-15,0 4 10 0,0 3-5 0,0 0 3 11,0 4 2-10,0 3-5-1,0 1-1 23,0 0-2-23,0 3 0 0,0 2 2 0,0 0-6 0,0-4 6 0,0 2-6 12,0-3-2-12,0 0 12 0,0-3-8 13,0 1 2-13,0-2 4 0,0-3-6 13,0-4 4-12,0 3 7-1,0-2-9 0,0-2-4 17,0-2 2-17,0-3-2 0,0-2 6 0,0-1 6 18,0-1-6-18,0-5 1 0,0 0-1 0,0 0-8 2,0-1 4 7,0 0-72-9,0 0-95 20,0 0-135-20,0 0-182 0,0 0 68 0</inkml:trace>
    </iact:actionData>
  </iact:action>
  <iact:action type="add" startTime="23166">
    <iact:property name="dataType"/>
    <iact:actionData xml:id="d4">
      <inkml:trace xmlns:inkml="http://www.w3.org/2003/InkML" xml:id="stk4" contextRef="#ctx0" brushRef="#br0">23914 8530 198 0,'-16'7'-9'7,"6"-1"5"-7,-5-6 3 27,9 0-3-27,6 0 9 0,0 0 2 0,-10 0 17 0,10 0 25 0,0 0 6 6,0 0 4-6,0 0-15 21,0 0-25-21,0 0 1 0,0 0 1 0,0 0 7 0,14 0 21 13,-1 13 6-13,1-13-4 0,2 10 5 15,2-4 1-15,1-6-6 0,2 11 3 0,-2-11-11 13,1 0-2-13,1 0 6 0,-1 0 7 16,8 0 5-16,-4 0 0 0,6 0 3 0,4 0-22 14,6 0 1-14,7-13-16 0,-4 13-7 0,5-12 6 19,3 0-5-19,-1 1 5 0,-3 3-8 0,0 0-10 0,-5-2-4 16,3 1-2-16,-4 4 0 0,-7-1 10 0,0-1-8 13,-7 2 0-13,-1 2-2 0,-5-2-8 21,-5 5 16-21,-1 0-8 0,-1 0-4 0,-2 0 8 0,-2 0-10 14,-2 0 4-14,-1 0 8 0,-2 0-12 1,-1 0 14 11,-4 0-2-12,0 0-6 0,0 0 15 22,0 10-15-22,0-10 2 0,0 0 8 0,-16 11-18 0,2-3-25 14,-3-8-19-14,-7 9-35 0,0-1-25 0,-5-1-6 12,-1-2-14-12,-1-2 5 0,-2 2 1 14,2-5 19-14,0 0-21 0,2 0 15 2,4 0 14 17,2-16-15-19,-3 4 49 0</inkml:trace>
    </iact:actionData>
  </iact:action>
  <iact:action type="add" startTime="23554">
    <iact:property name="dataType"/>
    <iact:actionData xml:id="d5">
      <inkml:trace xmlns:inkml="http://www.w3.org/2003/InkML" xml:id="stk5" contextRef="#ctx0" brushRef="#br0">24350 8250 308 0,'0'-9'36'0,"0"1"12"0,0 2 24 0,0 2 17 0,0 0-16 13,0 2-6-13,0 0-5 0,0 2-5 16,0 0-18-16,0 0 14 0,0-3-2 0,0 3-12 14,0-2 8-14,0 2-13 0,0 0-13 21,0 0 13-21,0 0 22 0,0 0 11 0,0 0 25 0,17 0-8 0,-17 0-23 16,0 0 2-16,15 0-21 0,-15 15-4 0,11 0-8 9,-11 0 1-9,10 3 24 23,-10 0 9-23,0 6-7 0,0 0-16 0,0 3-32 0,0 3-5 0,0 3 10 14,0 4-7-14,0 0 7 0,0 3-6 1,0 0-8 9,0 2 9-10,0 2-7 15,0-2 2-15,0 1 4 0,0 2-10 0,0-2 0 13,0 1-78-13,0 2-94 0,0-1-73 21,0 1-112-21,0-3-59 0</inkml:trace>
    </iact:actionData>
  </iact:action>
  <iact:action type="add" startTime="25840">
    <iact:property name="dataType"/>
    <iact:actionData xml:id="d6">
      <inkml:trace xmlns:inkml="http://www.w3.org/2003/InkML" xml:id="stk6" contextRef="#ctx0" brushRef="#br0">25746 7843 462 0,'0'-14'12'5,"0"2"1"21,0-1 13-26,0 0 23 0,-18-1 10 0,18 4 32 0,0 5 19 0,-14 0 26 0,14 0 3 11,0 4-31-11,0-3-25 16,0 1-47-16,0 2-28 0,0-1 0 0,0 2-8 11,0 0 0-11,0 0-4 0,0 0 4 24,0 0-2-24,14 0 47 0,0 21 37 0,-1-8-11 0,5 3 6 0,-2-2-45 10,2 1-30-9,1 7 0-1,-1-4 7 13,2 4-15-13,0 1 8 0,-3 0 8 13,5 6-16-12,-7-3 16-1,6 4-8 21,-2 0-6-21,1 4 6 0,1-2 0 0,-1 4-4 0,6-2 6 0,-4 2 4 13,1-1-10-13,3 1 6 0,-1-2-2 2,-1-2-2 10,2-1 0-12,0 2 0 0,-1-5 2 14,4-3-2-14,-5 1-2 0,0-2 4 16,2-4 2-16,-1 0-4 0,1-3 10 0,-6-5-8 16,2 1-6-16,-5-2 10 0,-1 0-6 0,-2-3 0 19,-2-4 4-19,-7 0-10 0,5 0 10 0,-5-4-27 0,-3 0-58 14,-2 0-15-14,0 0-53 0,0 0-10 14,0 0 28-14,-22 0-23 0,0 0 5 0,4 0 16 20,-1-13-20-20,-3 2 18 0,0-1 3 1</inkml:trace>
    </iact:actionData>
  </iact:action>
  <iact:action type="add" startTime="26201">
    <iact:property name="dataType"/>
    <iact:actionData xml:id="d7">
      <inkml:trace xmlns:inkml="http://www.w3.org/2003/InkML" xml:id="stk7" contextRef="#ctx0" brushRef="#br0">26065 8333 267 0,'-3'-13'27'3,"3"0"15"13,0 0 14-16,0 5 3 0,0-3-13 0,0 3 4 21,0-2-5-21,0 2 9 0,0 1-5 0,0 3 4 0,0-1 2 15,-14 2-4-15,14-1-10 0,-16 3-9 0,16 1-14 13,-9 0 1-13,9 0 7 0,-10 0 8 15,10 0 36-15,-5 0 10 0,-5 0-7 0,3 15-21 19,1-15-28-18,-7 17-5-1,0 1 20 0,-2 1 7 0,-4 2-7 14,-2 3-13-14,3 0-13 0,-4 2-7 17,-5 1 2-17,4 4 2 0,-2-1-2 0,1 1 4 0,-5 0 4 12,4 2-8-12,-5-2 0 0,-4 1-60 20,5 2-42-20,-6-1-61 1,5-1-60-1,0-1-14 0,0-5-57 12,3 1 47-12</inkml:trace>
    </iact:actionData>
  </iact:action>
  <iact:action type="add" startTime="26839">
    <iact:property name="dataType"/>
    <iact:actionData xml:id="d8">
      <inkml:trace xmlns:inkml="http://www.w3.org/2003/InkML" xml:id="stk8" contextRef="#ctx0" brushRef="#br0">29156 7220 420 0,'15'-11'14'1,"-1"1"5"4,-1-1-1 25,-2 3-1-30,0 3-14 0,-3-2 3 0,-3 3 6 0,-1 0 12 0,1 1 26 0,-2 2 14 0,-3 1 8 4,0 0 12 11,0 0-18-15,0 0-18 0,0 0-12 14,0 0-20-14,0 0-14 0,0 0-5 0,-17 14 4 24,17-14-1-24,-20 10 0 0,1-10 10 0,-2 11-8 0,-3-3 11 0,-6 0 9 10,0 1 5-10,-7-1 16 14,-3 1-3-14,-1 2-4 0,0 0 1 0,0 1-22 14,-1 2-13-14,1-1 12 0,0 5-14 21,5-2 5-20,-3 0 5-1,4 3-14 0,3-1 6 0,2 1 2 0,6 2-2 12,-2-5 0-12,9 4 0 0,-3-4-8 14,6-1 4-14,3-3 8 0,5 2 2 2,0-2 1 13,5-4-5-15,1-2 0 0,0 2 0 0,0-5-4 14,0 2 3-14,18-5 5 0,-1 0-14 18,0 0 5-18,3 0 10 0,9 0-14 0,-5 0 10 1,6 0 3 14,0 0-14-15,2 0 6 0,0-13-6 0,-4 13 5 14,-1 0 2-14,-1 0-5 0,-1-8 10 21,-5 8-6-21,0 0-4 0,-6 0 6 0,-2 0-5 0,-5 0 1 15,0 0 2-15,-4 0 2 0,-3 0-6 0,0 0 0 11,0 16 0-11,0-3-1 1,-22-1 5 20,4 3-2-21,-2 0 5 0,-3 1-1 0,-5 0-8 0,-2 0 12 2,-4-2-8 11,-3 1-2-13,1 3 10 0,-5-2-8 11,-2 3 6-11,6 0 10 0,-2 1-14 13,-1 2 7-12,3 1 1-1,3 4-16 20,2-3 12-20,4 1-2 0,4-1-6 0,0 1 8 0,4-1 2 14,3-2-8-14,0 0 4 0,2-1 0 0,7-1 2 14,1-2 0-14,3 1-4 0,4-3 2 14,0-1-1-14,0 0-3 1,0-3 6-1,17-2 2 16,0 3-8-16,3-2 6 0,1-4-8 0,6-2 4 13,6-2 4-13,4 2-1 0,5-5-1 1,4 0-5 16,6 0-1-17,2 0 4 0,6 0 2 0,4-16 0 18,-3 4 4-18,9 1-12 0,1 0 8 0,-3-1 0 14,6 1-8-14,-6-2 14 0,0 3-2 0,2-2-10 19,-5 2 15-19,-2 1-5 0,-6 0-2 0,-2-2 10 0,-9 8-12 15,-2-4-4-15,-7 3 2 0,-7 0-4 12,-6 1 2-12,0 3 6 0,-11 0-10 2,-2 0 8 18,-1 0-6-20,-6 0-21 0,-1 0-63 0,-3 18-82 0,0-18-116 15,0 16-33-15</inkml:trace>
    </iact:actionData>
  </iact:action>
  <iact:action type="add" startTime="27701">
    <iact:property name="dataType"/>
    <iact:actionData xml:id="d9">
      <inkml:trace xmlns:inkml="http://www.w3.org/2003/InkML" xml:id="stk9" contextRef="#ctx0" brushRef="#br0">28262 8899 512 0,'0'13'0'4,"0"-13"-2"14,0 14-2-17,0-6 8-1,0 0-10 0,12 2 4 0,-12-2 6 16,10 2-4-16,-10 2 0 0,8-1 9 0,2 2-4 11,-3-4-10-11,-5 5 12 0,2-1-7 17,-1 1-5-17,1 4 37 0,-1 0 20 0,0 1 4 16,-3 2 7-15,0 1 3-1,0 2-7 0,0 2-5 14,0 0-2-14,0-4-26 0,0 1-15 20,-19-1-4-20,19-4 23 0,-21 1 22 0,5-3 7 0,2-3 6 12,1 0-15-12,0 2-21 0,-2 2-14 20,-4-4-5-20,1 3-4 0,-2 0-5 0,-3-3 5 0,-5-1 2 1,2-1 4 11,-2 1-1-12,-1-4-1 0,5-3 8 15,-4-1-4-15,1 0-12 0,1-2 8 13,1-2-8-13,0 0-8 0,-3 0 10 0,1 0-6 21,1 0 4-21,1 0 4 0,1 0-4 0,1-13 5 0,2 0-1 15,1 13-6-15,3-13-2 0,-2-3-35 0,3 5-38 13,2-3-57-13,-1 1-49 0,6-3-35 15,-1 1-50-15,2-2 44 0</inkml:trace>
    </iact:actionData>
  </iact:action>
  <iact:action type="add" startTime="28095">
    <iact:property name="dataType"/>
    <iact:actionData xml:id="d10">
      <inkml:trace xmlns:inkml="http://www.w3.org/2003/InkML" xml:id="stk10" contextRef="#ctx0" brushRef="#br0">28086 8759 692 0,'17'0'0'4,"-4"0"1"14,-2 0 7-18,6 0 23 0,-7 0 27 0,-4 0 26 0,2 0-5 13,0 0-19-13,-1 0-30 0,1 0-29 12,2 0 1-12,-1 0-7 0,1 0-25 24,2 0-68-23,3 0-102-1,0 0-58 1</inkml:trace>
    </iact:actionData>
  </iact:action>
  <iact:action type="add" startTime="28356">
    <iact:property name="dataType"/>
    <iact:actionData xml:id="d11">
      <inkml:trace xmlns:inkml="http://www.w3.org/2003/InkML" xml:id="stk11" contextRef="#ctx0" brushRef="#br0">28778 9016 519 0,'-7'7'-4'8,"7"-7"-3"-8,0 0-2 15,0 0 5-15,0 0 4 0,0 0 0 0,0 0 45 12,17 0 11-12,2-12-2 0,-2 12 7 23,1 0-46-23,6 0-10 0,-2 0-1 0,-1 0-8 0,2 0 8 13,4 0-8-13,-3 0 4 0,3 0 7 13,0 0-14-13,-1 0 7 0,2 0 2 0,-4 0-6 14,-1 0 10-13,-2 0-49-1,-1 0-35 20,-3 0-51-20,-4 0-53 0</inkml:trace>
    </iact:actionData>
  </iact:action>
  <iact:action type="add" startTime="28549">
    <iact:property name="dataType"/>
    <iact:actionData xml:id="d12">
      <inkml:trace xmlns:inkml="http://www.w3.org/2003/InkML" xml:id="stk12" contextRef="#ctx0" brushRef="#br0">28861 9321 322 0,'-12'10'1'18,"1"-3"20"-18,7-4 20 0,0-2 24 0,1 2 40 0,0-3 11 12,3 0-7-11,0 2-23-1,0-2-35 20,0 0-27-20,0 0-13 0,0 0-9 0,21 0 0 0,0 0-4 14,2 0-4-14,-3 0 14 0,7 0-12 15,-1 0 6-15,2 0-26 0,2 0-71 0,0 0-42 21,-2-14-70-21,-2 2-4 0</inkml:trace>
    </iact:actionData>
  </iact:action>
  <iact:action type="add" startTime="29070">
    <iact:property name="dataType"/>
    <iact:actionData xml:id="d13">
      <inkml:trace xmlns:inkml="http://www.w3.org/2003/InkML" xml:id="stk13" contextRef="#ctx0" brushRef="#br0">29866 8818 427 0,'10'-5'15'15,"-10"1"37"-15,0 0 38 0,0 1 37 0,0 3 12 20,0 0 0-20,0 0-24 0,0 0-26 0,0 0-27 0,0 0-35 9,0 0-14-9,0 0-21 14,0 0 4-14,0 0 4 0,0 0-1 0,0 0 8 22,0 0-7-22,0 15-3 0,0-3 6 0,0-4 5 0,0 1 35 13,0 4 4-13,0-2 0 0,0 1 0 12,0 0-5-11,0 2 8-1,0 0-6 0,0 3-8 13,0-1-19-12,0 0-17-1,0 2 4 21,0-1 4-20,0 0-10-1,0-2 4 1,0 2 0-1,-16-2 2 0,16 0 2 11,0-2-2-11,0 0 0 0,0 2 4 14,0-3-8-14,0-1 10 0,0-2-6 14,0 2-6-14,0-2-14 0,0 1-99 0,0 0-89 16,0-2-120-16,11-2-84 0</inkml:trace>
    </iact:actionData>
  </iact:action>
  <iact:action type="add" startTime="29844">
    <iact:property name="dataType"/>
    <iact:actionData xml:id="d14">
      <inkml:trace xmlns:inkml="http://www.w3.org/2003/InkML" xml:id="stk14" contextRef="#ctx0" brushRef="#br0">28517 6701 648 0,'0'-10'12'26,"0"-1"14"-26,0 1-4 0,0-1 9 0,0 0 18 0,0 1 22 0,0 4 54 10,0-2 13-10,0 3-16 0,0 0-22 21,0 3-45-21,0-2-26 0,0 2-19 0,0 1-14 0,0 0-8 13,0 1 5-13,0 0 7 0,0 0-2 11,0 0 4-11,0 13-4 0,0-13-8 14,0 21 10-14,0-5 2 0,0 2 0 21,0 0 8-21,15 1-6 0,-15 3-3 0,9-1 5 0,-9 2 0 0,8-1-4 14,-8 1 0-14,8 1 2 0,-1 0-8 14,-7-4 6-14,1 0-2 0,3-1 0 0,-4-1 2 13,3-3-4-13,0-1 10 0,-2-4-2 21,-1 1-2-21,0-4 6 0,0 1-4 0,0-4-6 0,0 1 10 14,0-2-1-14,0-1-1 0,0-2 10 0,0 0-6 14,0 0-6-14,0 0 2 0,0 0-4 15,0 0 0-15,0 0 4 0,0-13-6 0,0 13 2 14,0-19-4-14,0 6-4 1,0-2 4-1,0 1-4 20,0-2 0-20,0-2 6 0,0-2-6 0,0 0-2 0,0-2 8 13,0-1-4-13,0 0-6 0,0 0 10 13,0 0 0-13,18 2-14 1,-7 0 14 0,0 3-4 20,1 2-6-21,-4 2 14 0,4 1-10 0,-1 2 2 0,0 1-4 14,-1 0 2-14,-1 4 2 0,2 0-4 11,1 2 0-10,-3 0 3-1,0 2-3 1,2 2 0 21,1 0 10-22,1 0-16 0,-2 0 8 0,-1 0 2 0,0 0-12 11,1 0 20-11,-1 18-10 0,-1-2-2 2,2 0 6 6,-1 0-12-8,-4 3 14 18,1 2 2-18,3-2 0 0,-3 2 2 0,3 0-6 21,-5 0-4-21,3 1 6 0,-1-2 2 0,-2-1-8 0,1-1 10 9,0 1-4-8,-1-3 4-1,0 2 4 17,-1-3-8-17,-1 0 2 0,-2-3-6 0,5 1 6 17,-5-2 0-17,-1 1 1 0,3 0 3 0,3-4-38 15,-5 8-105-15,-1-3-123 0,0 1-120 0</inkml:trace>
    </iact:actionData>
  </iact:action>
  <iact:action type="add" startTime="30817">
    <iact:property name="dataType"/>
    <iact:actionData xml:id="d15">
      <inkml:trace xmlns:inkml="http://www.w3.org/2003/InkML" xml:id="stk15" contextRef="#ctx0" brushRef="#br0">31248 7679 205 0,'4'-15'-6'1,"4"-5"8"3,-2 4-1 9,-5-4 29-13,7 5 37 0,-3 2 41 0,1 4 28 16,0 2-7-16,-5 4-20 0,3 2-50 0,2-1-34 14,-5 2-14-14,-1 0-7 0,0 0-6 21,5 0 8-21,-5 0 8 0,0 0 5 0,0 0 26 0,0 0 4 13,0 0 5-13,0 0-12 0,0 0-15 0,0 0-3 12,0 0-22-12,0 0 6 0,0 0-2 13,0 0 3-13,0 0 14 0,0 13 4 14,-13-13 10-14,13 16-8 0,-10-4-15 21,10 0-1-21,-11 2-15 0,-1 1 2 0,1 1 2 0,4 2-6 11,-5 2 10-11,4 0-6 0,-2-2 2 16,4 1-2-16,0 3 2 0,2 2-6 0,1-4 6 21,2-1 6-21,1 3-10 0,0-4 12 0,0 1-14 0,0-4 6 0,0-2-2 10,0 1-2-10,16-4 12 19,-16 1-12-19,15-3 8 0,-3 0 1 0,-12-1-5 0,14-3 10 17,-4 0-6-17,1-3-4 0,-4 0 6 0,2-1-4 13,-2 0 2-13,1 0 2 0,2 0-1 17,-1 0-13-17,1 0 10 0,1 0-4 0,-2-12-3 0,1 12 11 17,1-16-18-17,0 0 15 0,1 1 3 0,1 1-12 14,-2-1 12-14,2-4-14 0,-2 1-3 21,2-1 11-21,-2 0 1 0,1-2 5 0,-1 3-6 0,2 0-4 0,-2 2-2 14,-1 1 0-14,-1 1-2 0,-1 3 10 12,-4 0-2-12,5 6-13 0,-6 0 13 13,4-6 11-13,-3 2 39 0,2-1 14 22,-2 2-7-22,-2 0-15 0,3 1-30 0,0 3-2 0,0 0 13 0,-3 1 3 12,-2 2-14-12,1 0 1 0,2-2-9 14,0 3-21-14,-3 0 15 0,0 0-6 14,0 0-6-14,0 0 12 0,0 0-4 0,0 0 0 21,0 0 8-21,0 19 4 0,0-7-10 0,0-12 8 0,0 16-6 10,0 0-2-9,0-2 5-1,0 1-5 17,0 2 8-17,0 0-4 0,0-1-5 0,0 0 5 19,0 3-6-19,0-4 2 0,0-1 13 0,0 2-9 0,0-3 6 11,13 0 2-11,-2-2-16 18,0 0 12-18,-1-3-2 0,-1 2-6 0,2-2 10 0,0-1-4 17,1-3-6-17,-1 3 8 0,3-6 0 0,2 4 3 14,1-5-3-14,-4 0-6 0,3 0 6 0,-4 0-14 20,0 0 6-20,-1 0 6 0,-2 0-15 0,2-14 22 0,-1 3-9 14,-2-1 2-14,2 0 0 0,-1-4-12 3,2 2 14 7,-1-5-12-9,-3 0 6-1,2-2 4 12,-5 1-12-12,0 0 8 0,2 0-3 15,-4 1-1-15,-2 0 11 0,2 0-5 16,-2 1 0-16,0 0 0 1,0 1-6-1,0 1 2 0,0 1 6 17,0 0-9-17,0 0 7 0,0 3-2 0,0 4-6 13,0-2 12-13,0 2-10 0,0 4 4 21,-14 0 3-21,14 1-7 0,0 0-3 0,0 1 1 0,0 0-6 2,0 1 4 6,0 0 8-8,0 1-6 18,0 0 14-18,0 0-6 1,0 0-4-1,0 0 4 15,0 0-8-14,0 0-41-1,0 14-64 0,0-1-98 0,0 0-89 17,0-2-68-17,0 0 37 0</inkml:trace>
    </iact:actionData>
  </iact:action>
  <iact:action type="add" startTime="31834">
    <iact:property name="dataType"/>
    <iact:actionData xml:id="d16">
      <inkml:trace xmlns:inkml="http://www.w3.org/2003/InkML" xml:id="stk16" contextRef="#ctx0" brushRef="#br0">32220 7977 512 0,'0'0'-2'0,"0"0"-5"0,0 0 35 0,0 0 28 12,0 0 31-12,0 0 29 0,0 0-29 17,0 0-28-17,0 0-27 0,0 0-19 0,-22 0-15 23,22 0 2-23,0 0 0 0,0 0-8 0,0 0 6 0,0 0 8 0,-14 12-6 10,14-1 2-9,0 0 0 12,0 2 1-13,0 3 68 0,0-2 1 0,0 3 1 21,-7 0-5-21,7 2-64 0,0-2-6 0,0 4 12 0,-10-2-10 14,10 0 4-14,0 4 7 0,0-3-7 12,0 3-4-12,0 1 8 0,0-3-6 0,0 5-71 14,0-2-68-14,0-2-138 0,0 2-53 22</inkml:trace>
    </iact:actionData>
  </iact:action>
  <iact:action type="add" startTime="32426">
    <iact:property name="dataType"/>
    <iact:actionData xml:id="d17">
      <inkml:trace xmlns:inkml="http://www.w3.org/2003/InkML" xml:id="stk17" contextRef="#ctx0" brushRef="#br0">30683 7465 178 0,'0'-10'8'0,"0"-1"5"19,0 4 1-19,0-3 50 0,0 2 20 0,0 4 29 0,0 0 22 12,0 4-21-12,0 0-28 0,0 0-35 14,0 0-20-14,0 0-33 0,0 0-3 21,0 0 1-21,0 13-4 0,0-13 3 0,0 13 3 0,0-2 2 11,-11-2 6-11,11 1 1 0,-9 3-7 16,2 4 8-16,3 2-3 0,-3 3 40 0,-3 4 17 14,4 1-13-14,-1-1 0 0,0 5-40 0,1 1-5 18,-4 2-1-18,3-1 3 0,-3 3 0 0,2-1-6 15,3 5 17-15,-2 2-7 0,3-3-6 0,-3-1 11 18,3-1-15-18,1 2-2 0,-1-5 13 0,4-4-5 13,-6-1-6-13,6-3 10 0,0-2-6 0,0-2-10 20,0-2-45-20,0-3-50 0,0-5-64 0,0 0-68 15,0-4 5-14,0-2 30-1</inkml:trace>
    </iact:actionData>
  </iact:action>
  <iact:action type="add" startTime="32885">
    <iact:property name="dataType"/>
    <iact:actionData xml:id="d18">
      <inkml:trace xmlns:inkml="http://www.w3.org/2003/InkML" xml:id="stk18" contextRef="#ctx0" brushRef="#br0">30874 7444 322 0,'0'-2'8'0,"0"-3"-6"0,0 5 0 0,11-2 1 0,-11 1-1 0,0 1 3 13,0 0-5-13,0 0 21 0,0 0 13 10,0 0 19-10,0 0 41 0,0 0-1 23,0 0 7-23,0 0 7 0,0 14-24 0,0-14-9 0,0 10-15 12,0-10-6-12,0 0 0 0,0 0-16 13,0 0-9-13,0 0-16 0,0 0-10 0,0 0 9 15,0 0-7-15,0 0 2 0,0 0-4 21,-11 0-9-21,11 0 12 0,0 0 1 0,0 0 0 0,0 0-2 0,0 0-2 13,0-8-8-13,0 8-4 0,0 0 4 14,0 0 6-14,0 0 0 0,0 0-3 15,0 0 7-15,0 0-12 0,0 0-2 0,0 0 14 16,0 0 25-16,0 0 22 0,-20 19 13 0,20 0-3 14,-17 1-33-14,4 4-18 0,13 2-1 0,-14 3-3 21,-1-2 8-21,8 8-6 0,7 2 0 0,-11 2 6 0,5 3-4 14,-1 1 2-14,4 2-4 0,-1 7-6 1,0-1-66 19,-2-1-75-20,5 3-75 0,-2-3-95 0,1-2-23 0</inkml:trace>
    </iact:actionData>
  </iact:action>
  <iact:action type="add" startTime="33698">
    <iact:property name="dataType"/>
    <iact:actionData xml:id="d19">
      <inkml:trace xmlns:inkml="http://www.w3.org/2003/InkML" xml:id="stk19" contextRef="#ctx0" brushRef="#br0">32676 7392 211 0,'0'-16'14'8,"0"4"-2"-8,0 2 19 15,0 0 25-15,0 0-6 0,11 2 6 0,-11 2-6 19,0 2 1-19,6 1 7 0,-6 2 10 0,0 1-3 12,0 0-32-12,0 0-7 0,0 0-8 18,0 0 0-18,0 0 13 1,0 0-5-1,0 0 10 0,0 0-10 19,0 0-11-19,0 12-8 0,0-12-13 0,0 10 1 0,0-10 9 9,0 10 7-9,-7 1-7 17,-3 0 7-17,0 4-7 0,2 4-4 1,-2 4 7 16,-2 2-7-17,4 3 0 0,-2 4 8 0,-2 0-3 0,4 4-1 12,1-1 4-12,-3 2-8 0,-1-2 0 22,5 6 3-22,-7-2 1 0,6 2 6 0,-3-1-5 0,-1 2 5 14,2 0-5-14,-1 1-5 0,0-3-2 0,3-1 0 12,3-4-1-11,-3-4 3-1,0-1 3 21,5-1-1-21,-2-6 4 0,4-2-19 0,-6 0-54 0,6-5-67 2,0-2-65 11,0-5-47-13,0 1 51 0</inkml:trace>
    </iact:actionData>
  </iact:action>
  <iact:action type="add" startTime="34374">
    <iact:property name="dataType"/>
    <iact:actionData xml:id="d20">
      <inkml:trace xmlns:inkml="http://www.w3.org/2003/InkML" xml:id="stk20" contextRef="#ctx0" brushRef="#br0">32905 7231 96 0,'0'-3'34'0,"0"3"6"21,0 0 47-20,0 0 6-1,0 0-37 0,0 0 7 0,0 16-8 22,0-3 1-22,0 1 12 0,0 1-14 0,0 3-36 0,-16-1-9 0,16 3-7 14,-12 1 0-14,0 1-4 0,12-2 4 10,-13 0 3-10,13 4-1 0,-10 0-4 14,3-1 2-14,2 1 0 0,-5 0-8 20,5 0 10-20,1 0-2 0,-6-1-6 0,7 3 12 0,-7-2-8 10,5 2 1-10,-1-2 1 0,-1 2-7 16,1 1 8-16,1 3-3 0,-3-4 0 0,1 1 6 20,3 3-6-20,-3 0 3 0,3-3 1 0,-6-1-4 0,3-2 2 11,2 0 2-11,-2 0-3 0,4-3 1 17,-5 2 4-17,5-2-12 0,-5-4 10 0,0 3 3 20,4-4-9-20,-3 1 14 0,0-1-11 0,3-3-4 0,-3 3 8 14,1-5-65-14,3 1-73 0,-1-2-62 2</inkml:trace>
    </iact:actionData>
  </iact:action>
  <iact:action type="add" startTime="35886">
    <iact:property name="dataType"/>
    <iact:actionData xml:id="d21">
      <inkml:trace xmlns:inkml="http://www.w3.org/2003/InkML" xml:id="stk21" contextRef="#ctx0" brushRef="#br0">32268 7707 308 0,'0'0'26'6,"0"0"9"15,0 0 7-21,0 0 0 0,0 0-19 0,0 0 15 0,0 0 8 0,0 0 10 11,0 0 7-11,0 0-18 22,0 0-25-22,0 0 0 0,0 0-18 0,0 0-11 0,0 0 9 0,0 0 2 10,0 0-4-10,0 0 4 16,0 0 1-16,-13 0-3 0,13 0 0 0,0 10 2 14,0-10 2-14,0 9-10 0,0-9 8 0,0 8 7 21,0-2-5-21,0-2 0 0,0-1 1 0,0 1-3 0,0-4 0 14,0 0 3-14,0 0 3 0,0 0-10 0,0 0 6 14,0 0 3-14,0 0-9 0,0 0 9 15,0 0-3-15,13 0-6 0,-13 0 4 0,12-12-8 14,-12 12 10-13,0-11 2-1,0 11-8 19,0-8 7-19,0 8-5 0,0 0-1 0,0 0 6 0,0-6-11 16,0 6 1-16,0 0-1 0,0 0 1 0,0 0 0 14,0 0-5-14,0 0-1 0,0 0 6 0,0 0-1 22,0 0 12-22,0 0-1 0,0 0-19 0,0 0-53 0,0 0-87 13,0 0-45-13</inkml:trace>
    </iact:actionData>
  </iact:action>
  <iact:action type="add" startTime="38053">
    <iact:property name="dataType"/>
    <iact:actionData xml:id="d22">
      <inkml:trace xmlns:inkml="http://www.w3.org/2003/InkML" xml:id="stk22" contextRef="#ctx0" brushRef="#br0">32943 6580 364 0,'-1'0'28'13,"1"0"14"-13,-6-11 18 0,6 11 10 17,-1-8-20-17,-3 8-2 0,-2 0-2 0,6 0 5 15,-2 0 8-15,0 0 5 0,-3 0 7 0,3 0 4 21,0 0-5-21,1 0-5 0,1 0-18 0,0 0-14 0,0 0-8 0,-5 0-1 14,5 0-9-14,0 0 5 0,0 0 1 10,0 0-19-10,0 0 15 24,0 0-9-24,0 0-10 0,0 0 10 0,0 0-6 0,0 0-2 0,0 0 4 0,0 0-4 11,0 0-8-11,0 0 6 13,0 0 0-13,15 0-2 0,-15 0 6 0,11 0-4 14,-1 0 4-14,1 0 6 0,-2 0-12 20,1 0 10-20,0 0-6 0,3 11-4 0,-6-1 6 0,5-3-6 11,0 2 0-11,-1-1 4 0,-1 0-2 14,-1 2 2-14,1 1 2 0,-3 0-2 17,-2-1 2-17,3 1-8 0,-4 0 2 1,1 1 2-1,-3 0 2 17,1 1 4-17,-3 0 0 0,0-2-6 0,0 1 0 15,0-3 6-15,0 3-6 0,0-1 8 0,0 2-2 20,-16-1-4-20,16-2-4 0,-17 5 4 0,4-2 6 0,2-1-14 11,0 1 14-11,-4 0-6 14,4-5-8-14,1 3 14 0,1-1-4 0,-5-2-2 22,7 3 4-22,-4-4-2 0,2-1 0 0,-1 0 4 0,5 1-8 14,-3-1 10-14,1 2-6 0,5-6-10 0,-1 0 12 11,-3 2-4-11,3-2 0 0,2 0 4 23,1-2 4-23,0 0-14 0,0 0 6 0,0 0 6 0,0 0-14 0,0 0 12 13,0 0 0-13,0 0-12 0,0 0 17 13,0 0-5-13,0 0 0 0,15 0 12 13,-15 0-4-12,16 0-2 0,0 0-2-1,1 0 0 19,-5 0-4-19,6 0 2 0,-3 0-4 0,1 0-2 0,5 0-2 14,-2 0-2-14,-1 0 8 0,-1 0-8 15,0 0-2-15,2 0 10 0,-1 0-6 0,-5 0 2 13,1 0 0-13,0 0-4 0,-2 0-2 17,-1 0 8-17,-4 0 0 0,-1 0-2 0,1 0 6 14,-3 0-8-14,-1 0 0 0,1 0 2 0,-1 0-4 20,0 0 10-20,-1 0 0 0,0 0-2 0,0 0 4 0,3 0-8 15,-5 0-6-14,0 0-28-1,0 0-42 0,0 0-77 17,0 0-94-17,0 0-92 0</inkml:trace>
    </iact:actionData>
  </iact:action>
  <iact:action type="add" startTime="39938">
    <iact:property name="dataType"/>
    <iact:actionData xml:id="d23">
      <inkml:trace xmlns:inkml="http://www.w3.org/2003/InkML" xml:id="stk23" contextRef="#ctx0" brushRef="#br0">29684 10883 28 0,'0'-15'6'22,"4"-3"11"-22,-4 5 31 0,0-3 27 0,0 3 29 0,0 5 41 10,0 1 6-10,0 6-5 0,0 1-30 17,0 0-46-17,0 0-39 0,0 0-27 0,0 0-4 14,0 0-7-14,0 0 0 1,0 10 10-1,0-10-3 16,0 13 40-16,0-13 16 0,0 8-1 0,0 1 5 18,0-1-39-18,0 2-13 0,0 3 1 0,0 0 32 14,0 0 11-14,0 3 9 0,0 3-1 0,0 2-33 15,-11 5-3-14,5-1-10-1,6 5-4 0,-13 3 4 14,9 4-2-14,3 3 1 0,-5 1 5 1,4 2-2 19,2 0 4-20,0-1-2 0,0 0-4 0,0-3 12 1,0-4 2 10,0 2-4-11,0-3 3 0,0-4-21 14,0 0-4-14,0-3 4 0,0-3-8 27,13-2 8-27,-13-1-4 0,0-3-6 0,10 0 16 0,-10-6-8 0,7 0-2 0,-7-3 11 9,9 0-15-9,-5-2 10 12,3-2 0-12,-3 0-8 0,4-2 2 13,-3-1-41-13,1 1-67 0,0 2-64 23,-2-3-74-23,3 1-53 0,-3-3-39 0</inkml:trace>
    </iact:actionData>
  </iact:action>
  <iact:action type="add" startTime="40474">
    <iact:property name="dataType"/>
    <iact:actionData xml:id="d24">
      <inkml:trace xmlns:inkml="http://www.w3.org/2003/InkML" xml:id="stk24" contextRef="#ctx0" brushRef="#br0">29771 10857 225 0,'-12'-11'24'0,"6"11"12"13,-3-8 10-13,0 1 4 0,-2 7-13 21,-1 0-3-21,-5 0-1 0,4 0 24 0,-5 0 9 0,-1 0 3 10,-2 15 18-10,5 2-15 0,-5-1-19 17,-2 2-6-17,1-2-31 0,-1 2-10 0,-3-1 0 17,4-2-6-17,2 1 2 0,-9-1 3 0,7 0-3 15,-1 2 2-15,0 1 0 0,2 1-4 0,1-2 0 13,-2 0 2-13,7 2 0 0,3-6-4 20,3-2 7-20,-1-3-1 0,4 0 1 0,2-5 3 0,2-2-3 13,2-1 3-13,0 0-4 0,0 0 2 0,0 0 1 13,0-14-15-13,17 0-1 0,2-1 3 24,-1 1-33-24,4-2-5 0,-3-2-27 0,10 0-55 0,-5-4 20 0,4 5 7 12,-3-5 20-12,3 1 51 0,-2-3 5 12,-2 5 14-12,1-2 4 0,-2 2-2 21,0 2 7-20,-5 1-9-1,2 5 0 0,-5 1 9 0,-4 1-1 14,0 3-1-14,2 2 9 0,-7 0 0 0,1 2 10 13,3 0 18-13,-5 2 33 0,1 0 19 13,1 0 16-12,-2 0-5-1,2 0-28 14,-2 18-21-14,5-1-21 0,-1 0 4 0,2-5-4 21,1 2-9-21,2 0 2 0,1 0-14 0,0-1-5 0,0-2 8 13,2-1-14-13,2 1 6 0,1-4 3 0,1 2-5 16,3-2 2-16,5 0 6 0,0 1-4 0,3 4-6 14,2-1-45-14,1 1-98 0,0 4-122 15,-4 3 5-15</inkml:trace>
    </iact:actionData>
  </iact:action>
  <iact:action type="add" startTime="41202">
    <iact:property name="dataType"/>
    <iact:actionData xml:id="d25">
      <inkml:trace xmlns:inkml="http://www.w3.org/2003/InkML" xml:id="stk25" contextRef="#ctx0" brushRef="#br0">29333 12897 713 0,'13'-31'-4'4,"-8"1"-3"-2,2 4 3 12,-2 2 1-14,-1 1-3 0,-3 0 10 15,1 6 24-15,-2 4 40 0,3 1 55 0,1 1 19 14,-4 1-23-14,4 0-35 0,-4 2-44 20,6 2-26-20,-6 0-7 0,0 4-3 0,0-2-7 0,0 4-1 14,0 0 4-14,0 0 31 0,0 0 34 0,0 18 10 15,0-4-6-15,0 4-27 0,0 3-34 0,0 0-4 15,0 3 12-15,-13 5-10 0,13 0 6 14,0 3 6-14,-11 4 9 0,5 1 11 0,-4 0-5 20,3 3-13-20,0-2-8 0,1 4-10 0,-4-2 3 0,-1 2 1 13,4-2 0-13,-2 1-6 0,-1-3 6 1,4-2-4 20,-1 0-6-21,0-2 10 0,3-2-10 0,3-6 10 0,-4 2 0 14,5-5-4-14,0-3 9 0,0-4-9 12,0-2 6-12,0-1 0 0,0-6-4 14,22 0 9-14,-4-3-11 0,-2-4-2 0,5 0 6 23,2 0-12-23,1 0 2 0,4 0 10 0,4-16-12 0,0 16 12 1,2-12 0 9,1-2-8-10,2 4 7 1,-1 1-10 13,1 9 3-14,-2-12 0 0,-3 1-6 13,2 6 8-13,-4-2 0 0,-1 2 2 21,-9 5 6-21,1-4-8 0,-7 1 2 0,3 0-8 0,-5 2 2 0,-5 1 2 14,-2 0 0-14,2 0 2 0,-2 0 6 13,0 0-4-12,0 0-57 0,-3 0-28-1,-2 0-64 14,0 0-72-14,0 0-13 0,0 0-64 14,0 0-31-14</inkml:trace>
    </iact:actionData>
  </iact:action>
  <iact:action type="add" startTime="41815">
    <iact:property name="dataType"/>
    <iact:actionData xml:id="d26">
      <inkml:trace xmlns:inkml="http://www.w3.org/2003/InkML" xml:id="stk26" contextRef="#ctx0" brushRef="#br0">30416 13265 392 0,'17'8'26'1,"6"3"4"16,-9 4 21-17,4-1 37 0,-3 2-15 0,-7 5 14 0,-1-1 0 17,-7 2-22-17,0 4 7 0,0-4 13 0,0 1-1 16,-20-1-8-16,2-1-10 0,-3-5-6 0,1 1 19 20,-9 0 8-20,5-3-6 0,-4 1-13 0,-2-2-27 0,0 3 4 14,4 0 16-14,-1-4 1 0,3 0-8 9,4 0-7-9,0-1-9 0,10-5-4 14,0 0 6-14,5-2-13 0,1-1-12 24,4 0-2-24,0-3-13 0,0 0-5 1,0 0 10-1,22 0-10 0,1 0 7 10,3 0 5-10,1-14-9 0,2 2 6 14,8 1-6-14,-2 11-5 0,1-13 10 14,4 5-6-14,-4 0 8 0,-1 0 1 0,1 0-6 17,-2 2 0-17,-8 1-2 0,3-3-2 0,-6 4 4 14,1 0 4-14,-7-1-2 1,0 2 2-1,-5 0-1 16,-4-2-8-16,-1 3-7 0,-2-1-31 0,-5-3-32 18,0 1-47-18,0 3-42 0,0-4-18 0,0 2-44 13,0-2-28-13,0 1-50 0,0 1-7 0</inkml:trace>
    </iact:actionData>
  </iact:action>
  <iact:action type="add" startTime="42888">
    <iact:property name="dataType"/>
    <iact:actionData xml:id="d27">
      <inkml:trace xmlns:inkml="http://www.w3.org/2003/InkML" xml:id="stk27" contextRef="#ctx0" brushRef="#br0">31410 12198 845 0,'5'-16'18'6,"-5"3"3"9,0 1 16-15,0 3 25 0,0 2 4 0,0 1 15 23,0-1-4-23,0 3-24 0,0 0-24 0,0 4-15 0,0 0 53 0,0 0 6 12,0 0 8-12,0 0-2 0,0 21-59 13,0 2-6-13,0 1-6 0,0 3 31 14,0 5 2-13,0 2-5-1,0 3 5 19,0 0-29-19,0 0-8 0,0 2 6 0,0-2-6 0,-17 2-6 0,17-4 9 11,-13-3-5-11,13-2 4 17,-10 1 6-17,10-7-18 1,0 0 6-1,0-3 2 0,0 0-2 13,0-6 15-13,0-1-5 0,0-8-6 18,-7-1 7-18,7-5 1 0,0 0-14 0,0 0 12 14,0-15-8-14,0-2-8 0,0 2 13 0,0-4-16 22,0-3 11-21,0-2 0 0,0-5-8-1,0 0 10 0,0-5-6 0,12-3-4 10,2 0 10-9,-3-3-6-1,1-3 2 12,2-3 6-12,0 6-6 0,-1-6 2 22,4 2-8-22,3-2-6 0,0 1 14 0,1-1-6 0,6 3-5 14,2 6 16-14,-2 0-12 0,5 6-3 0,-1 7 16 10,-1 5-14-10,-1 3-8 24,-6 10 11-24,-4 6-3 0,3 0 0 0,-9 0 8 0,-4 17-8 0,0 0-1 13,-3 6 3-13,-6-2 2 0,0 7 4 0,0-1-6 12,0 5 6-11,-19 1 2-1,-4 3 0 12,-5-4-5-12,-2 4 5 0,-3 1-2 21,-6-3-4-21,-3-2 16 0,1 0-10 0,-3-3-4 0,0 0 0 10,3-4-4-10,4-2 11 0,1-5-3 18,4-4 0-17,2-1 2-1,4-5-2 0,6-1-1 16,5-3 11-16,3-4-6 0,7 0-8 0,5 0 7 1,0 0-9 12,0 0 2-13,0 0-3 0,22-17-3 14,4 4 6-14,2 3-4 0,4 10 2 21,0-11 6-20,4 0-4-1,1 11 0 0,3 0 0 0,-6 0-4 0,0 0 2 13,-1 0-5-13,-4 0 5 0,-2 16 2 21,-1-2-4-21,-3 4 7 0,-3-2 1 0,-2 3 0 0,-1-1-7 10,-4 1 10-10,-3 2-11 0,-3-1-3 17,2 3 16-17,-2 0-13 0,-2 0 8 0,-2-3 4 11,-3 2-10-11,0-2 6 0,0-2 0 24,0-2-6-24,0-2-57 0,0-2-61 0,0-1-54 0,-15-3-73 0,15-1-14 10,0-3-48-10,0-2 4 14</inkml:trace>
    </iact:actionData>
  </iact:action>
  <iact:action type="add" startTime="43537">
    <iact:property name="dataType"/>
    <iact:actionData xml:id="d28">
      <inkml:trace xmlns:inkml="http://www.w3.org/2003/InkML" xml:id="stk28" contextRef="#ctx0" brushRef="#br0">32071 12455 1269 0,'0'0'-4'20,"0"0"4"-20,0 0 1 0,-22 0-3 0,4 0 6 0,18 0-4 10,-16 0-1-10,16 0 3 0,-8 0-1 18,8 0-5-18,0 0-26 0,0 16-63 0,0-16-72 12,0 0-93-12,0 11-29 1</inkml:trace>
    </iact:actionData>
  </iact:action>
  <iact:action type="add" startTime="43787">
    <iact:property name="dataType"/>
    <iact:actionData xml:id="d29">
      <inkml:trace xmlns:inkml="http://www.w3.org/2003/InkML" xml:id="stk29" contextRef="#ctx0" brushRef="#br0">32423 12371 406 0,'4'-16'19'1,"1"2"32"14,-5-1 43-15,0 7 28 0,0-3 2 0,-22 9-11 14,4 1-14-14,-1 1-21 0,-2 0-14 17,1 0-8-17,-3 0-18 0,-1 0-1 0,1 16-6 15,1-1 0-15,3 0-9 0,1 0-8 0,-1 4 3 21,4 1-7-21,2-1-8 0,4 2 6 0,1-2-2 0,5 3-2 9,3 1 8-9,0-1-8 0,0-4 8 15,20-2-6-15,1-1-4 0,3-2 8 2,3-2-12 18,6-3 4-20,-2-4 8 0,11-2-12 0,-1-2-6 0,3 0 10 16,0 0-2-16,-1 0 0 0,-2-21 6 0,0 5-8 10,-1 0-6-10,-9 0 12 14,-3-1-4-14,-8 0-4 0,-8 3 2 0,-2-1-4 22,-10 1 39-22,0 1 15 0,0 2 23 0,-22 1 26 0,4 2-24 2,-2 8-7 8,-3-2-25-10,-5 2-26 11,5 0-11-11,-2 0-10 0,2 17 10 17,-1-3 0-17,5 2-8 0,1-1 14 0,6 3-12 14,5-1-2-14,7 2 14 0,0-1-10 0,0 0 6 18,0 2 1-18,19-2-7 0,1 5-2 0,1-1 2 2,2 3 6 10,4 2-8-12,1-1 8 0,2 2-2 20,-6-2-8-20,4 1 10 0,-3-1-4 0,3-2-6 0,-8 2 8 13,1-3-2-13,-4-4-6 0,-4 3 10 23,-4-4-4-23,-5 1-6 0,-4-4 11 0,0-1-7 0,0-4-4 0,0 1 10 10,0-1-4-10,-24-2-2 1,2-2 8 14,1-1-6-15,-6-2-4 0,3 2 4 2,-6-3-2 16,2-2-4-18,-2 0 8 0,-1 0-2 0,2 0-4 14,-1 0 5-14,0-15-1 0,6 15-4 0,-1-9 4 12,3 9-60-12,5-15-51 0,0 4-64 13,2 1-98-13,3 0-45 0,8-1-77 25</inkml:trace>
    </iact:actionData>
  </iact:action>
  <iact:action type="add" startTime="44317">
    <iact:property name="dataType"/>
    <iact:actionData xml:id="d30">
      <inkml:trace xmlns:inkml="http://www.w3.org/2003/InkML" xml:id="stk30" contextRef="#ctx0" brushRef="#br0">33125 12497 1672 0,'12'0'-2'0,"-5"0"-7"0,-7 0 7 0,0 0 0 16,0 0-8-16,0 0 16 0,0 0-4 0,0 0-8 13,0 0 14-13,0-12-18 0,0 12-83 22,-13 0-74-22,0 0-135 0,2 0-104 0</inkml:trace>
    </iact:actionData>
  </iact:action>
  <iact:action type="add" startTime="44786">
    <iact:property name="dataType"/>
    <iact:actionData xml:id="d31">
      <inkml:trace xmlns:inkml="http://www.w3.org/2003/InkML" xml:id="stk31" contextRef="#ctx0" brushRef="#br0">29097 14120 462 0,'-46'5'8'0,"5"-5"5"13,10 0 10-13,-2 0 38 0,7 0 31 0,8 0 21 17,4 0 37-17,-2 0-23 0,10 0-28 0,-1 0-29 14,6 0-45-13,1 0-11-1,0 0-16 16,0 0 6-16,0 0 1 0,21 0-5 1,2 0 20-1,0 0 15 19,2 0 10-19,4 0 31 0,-1 0 1 0,8 0-13 0,5 0 4 14,7 0-19-14,9-13-8 0,10 13 1 11,14-16-9-10,11 2 10-1,16-2 7 23,19 0-2-23,9-2-6 0,21-3-22 0,12 2-13 0,19-7-3 0,5 2 0 14,12-4-6-14,2-2 2 0,6-1-2 11,3-2-4-11,-2 2 10 0,-4 0-2 14,-4 1-4-14,-4 4 0 0,-9-1 2 20,-15 1-7-20,-6 7 12 0,-18 0-1 0,-17 4-11 1,-16 1 16-1,-24 6-7 13,-15 0-8-13,-16 0 10 0,-19 3-60 14,-12 2-83-14,-15-1-105 0,-20 4-145 0,0 0-66 14</inkml:trace>
    </iact:actionData>
  </iact:action>
  <iact:action type="add" startTime="47347">
    <iact:property name="dataType"/>
    <iact:actionData xml:id="d32">
      <inkml:trace xmlns:inkml="http://www.w3.org/2003/InkML" xml:id="stk32" contextRef="#ctx0" brushRef="#br0">30188 8623 184 0,'-9'0'12'23,"3"0"1"-23,0 0 1 0,2 0 5 0,0 0-17 0,1 0-4 0,-1 0 4 11,4 0-2-11,0 0 5 20,0 0 31-20,0 0 4 0,0 0 13 0,0 0 14 0,0 0-20 1,0 0-2 13,0 10 12-14,15-10-3 1,-1 10-10 6,-2-10 3-6,2 11-18 13,0-3 8-14,2 0 9 0,-1-3-6 0,1 3-8 20,8-3-14-20,-2 0-20 1,2 1 10-1,3-2 0 0,7 0-8 17,0 0 24-17,3 0 31 1,10 1 9-1,4-2-3 0,4 0-13 9,5-1-39-9,4 3-9 15,13-3 8-15,0 2-2 0,12-2-6 0,1 0 0 17,6 4 1-17,1-3-1 0,4 2 8 0,0 1-4 16,-6-2-4-16,6 1-4 0,-4-1-4 0,-1 3 6 19,0-1 2-19,-7 1 8 0,5-1-10 0,-6 1 0 0,2 1-2 12,-6-2 6-12,-3 0 2 0,-3-1-6 15,-6-1 4-15,-1 3-7 0,-7-2 1 1,-1 0 11 18,-8 0-9-19,-2 1 4 0,-8-4 6 0,-6 4-16 0,-2-4 4 14,-5 1 4-14,-9 2-3 0,-3-3 5 11,-3 1 4-11,-5-2-6 0,-7 1 3 24,2-2 1-24,-7 0-2 0,0 0-2 0,0 0 2 0,0 0 0 0,0 0-2 11,0 0 2-10,0 0-6 0,0 0 12 18,0 0-6-19,0 0 2 0,0 0-6 0,0 0-71 0,0 0-38 16,-11 0-58-16,11 0-69 0,0 0-10 0</inkml:trace>
    </iact:actionData>
  </iact:action>
  <iact:action type="add" startTime="48982">
    <iact:property name="dataType"/>
    <iact:actionData xml:id="d33">
      <inkml:trace xmlns:inkml="http://www.w3.org/2003/InkML" xml:id="stk33" contextRef="#ctx0" brushRef="#br0">23293 4882 267 0,'-2'-14'27'5,"-2"1"24"12,-2-1 10-17,2-1 11 0,-3 3 3 0,0 0-14 15,1 1 2-14,-5 0-2-1,1-2-17 0,0 0 4 14,1 1-5-14,-2 0-14 0,2-1-14 0,-2-3-9 20,1 2-6-19,-1 0 5 0,2 3-3-1,-1 0 2 0,3 1-1 12,1-1-6-12,-2 1 1 0,-1 4-5 17,1 0 3-17,4 1 7 0,-3 0-1 0,-1 2 4 0,-2-2-2 15,5 3-12-15,-5 2 10 0,-2 0 0 11,-2 0-4-11,-1 0 7 0,0 0-10 22,-2 0-4-22,-7 0 5 0,4 0-1 0,-2 0 10 0,-3 0 4 14,-3 15-10-14,0-4 4 0,0 1-4 0,3-12 3 11,1 15-2-11,-6-5-10 1,6-3 14 22,0 1-4-23,1 1 0 0,-1-3 2 0,1 1-12 0,0-1 7 0,2-1 6 12,0 2-1-12,1-1 7 0,-2 4-10 13,-2-2-7-13,1 0 14 0,5-2-10 14,-5 2 3-14,3 2 6 0,-1 0-10 0,-2 1 8 21,3 0 1-21,0 2-8 0,-1 2 9 0,1 0-10 0,-7 2 9 9,4-1-1-9,4 0-6 19,-3 3 3-19,4-1-21 0,-2-1 21 0,-2 1 4 0,4 0-10 13,0 1 18-13,2-3-16 0,2 4 2 15,-3-3 11-15,0 1-12 0,1 0 1 0,-3 0 2 20,5 0-6-20,-1 0 14 0,-1 1-4 0,0-2-4 0,-1 3 5 15,4-4-7-15,-4 2 0 0,6 0 0 0,0-2-3 14,-1 2 5-14,5-1-4 0,0-1 8 20,1 0 1-20,1 0-7 0,0 0 8 0,4 1-17 0,-2-1 7 14,0 1 6-13,3 2 0-1,-4-1 7 0,4 0-10 14,0 2 4-14,0-1-3 0,0 2-6 12,0 1 12-12,0-1-6 0,0 3 0 23,0-1 4-23,0-1-8 0,16 2 8 0,-16 2-4 0,11-2 2 0,-4 2 5 12,0-1-14-12,3 1 8 0,0-1 3 14,-3 0-9-14,0 1 6 0,8-2 3 0,-7 4-2 14,4-5 3-14,2 3-1 0,1-2-4 20,0-1 5-19,0-1-10-1,2 2 9 0,2-1-4 0,-2 1-9 13,1-1 18-13,-1-1-17 0,-1 2 8 0,-2 0 8 14,-1 2-6-14,3-2 5 0,-4 0-5 15,1-1-6-15,3-3 10 0,1 2-6 0,3 0 2 14,1-5 5-14,-1 1-9 0,4 0 2 2,0-2 0 16,3-2-4-18,-1 1 4 0,4-1 6 0,0-4-4 15,7 1 6-15,0-3-8 0,1-3-2 0,3-2 6 14,0-1-8-14,5-2 6 0,1 0 5 0,1 0-10 14,2 0 6-14,3 0-6 0,-1-17-1 21,2 3 11-21,-1 0-7 0,-1 4 4 0,1-3-6 0,-3 3 0 14,-2-5 2-14,0 2-5 0,-4 0 7 0,-2-2-4 12,-3-1-2-12,-6 0 13 0,1 0-16 22,0-4 7-22,-8 0 3 0,4-2-10 0,-2-4 15 0,-4-1-6 15,1-1 3-15,-4 1 1 0,-1-3-10 0,-3-3-2 11,-3-4-1-10,-3-1 5-1,-1-4 2 13,-4-5 0-12,-3-2-4-1,-3-5 2 1,0-6 2 18,0 2-7-18,0-3 3-1,-20-2-13 0,2 3-26 0,-1 4-46 13,-2 1-47-13,2 6-56 0,-4 0-8 14</inkml:trace>
    </iact:actionData>
  </iact:action>
  <iact:action type="add" startTime="56435">
    <iact:property name="dataType"/>
    <iact:actionData xml:id="d34">
      <inkml:trace xmlns:inkml="http://www.w3.org/2003/InkML" xml:id="stk34" contextRef="#ctx0" brushRef="#br0">20423 3569 157 0,'0'-3'13'5,"0"0"9"14,0 1-1-19,0 0 6 0,0 2-9 0,0-3-13 0,0 3-3 17,0 0-2-17,0 0 1 0,0-2-1 0,0 2 2 10,0 0-7-10,0 0 2 0,0 0 8 18,0 0-5-18,-16 0 1 0,5 0-4 0,-4 0 1 13,4 0 5-13,0 0-6 0,-4 0 1 18,0 0 2-18,-1 13-3 0,-2-13 6 0,2 12 1 0,-2-3-6 15,-1-9 6-15,5 7-3 0,-2 1-3 0,1-2 7 20,-1 0-7-20,-1 2 6 0,1-4-2 0,2 2-9 0,0-1 13 10,-6 2-15-10,4-1 11 17,1 0 3-17,-2 1-14 0,4-1 14 0,-1 1-7 0,-2-1-3 23,2 2 11-23,2-1-8 0,1-1 5 0,0-1 1 0,1-2-6 12,1 3 3-12,4-1 1 0,-4 0-4 13,5-1 6-13,-3 0-5 0,5 0-3 1,-1-2 1 20,0 4-3-21,2-2 8 0,1-1-2 0,-1 2 5 0,1 2 2 13,0-1-12-13,0 1 6 0,0 0 1 1,0 0-9 9,0 0 12-10,0-1-10 14,0 0 5-14,0 2 7 0,0 2-10 1,0 1 3 19,0-1-5-20,0 4 3 0,0-1 9 0,0 2-5 0,0 2-2 13,0-4 3-13,0 5-6 0,0-4 3 14,0 4 3-14,0 0-6 0,0-1 6 0,0 1-6 14,0 3 10-14,0 0-2 0,-10 2-4 16,10 0 8-16,-12 2-16 0,2 0 12 0,6 3 4 20,-2 1 0-20,1 0 8 0,0 1-10 0,0-1 0 0,3 0 0 13,-2 2-5-13,-2 1 5 0,4 0-9 16,-4 0 11-16,3 2 1 0,0 0-10 0,-1 2 11 15,0 2-11-15,2 0-2 0,-3-3 0 0,0 2-3 19,2-1 10-19,-1 2-3 0,3 1 9 0,-5-3-1 0,2-1-12 16,0 1 9-16,1 0 0 0,-2-1-3 0,1-1-1 10,-1 0-6-10,0-2 8 22,0 0 4-22,-1-1-4 0,4-1 2 0,-2-2-7 0,-2 0 9 0,2 0 9 15,0-1 10-15,-2 2 4 0,1-3-1 1,-3 0-17 9,4 1-1-10,0-3-8 15,-6 4-9-15,3-4 17 0,4 0-15 0,-5 0 7 20,3-2 2-20,1 4-10 0,0-3 12 0,-2-1-8 0,3 0-6 14,-1 3 9-14,0 1-8 0,-1-4 10 0,3 5 2 14,-3-1-11-14,1 1 8 0,1-4-6 14,-1 4-1-13,0-1 11-1,1-2-13 0,1 0 7 15,1 2 6-14,-3-3-12-1,2-3 10 0,-1 3-9 18,2-2-7-18,-2 0 18 0,0 1-18 0,3 2 9 16,0 0 9-16,-1 4-10 0,-2 0 4 0,2 2-6 13,1 0 6-13,-6-1 1 0,6-2 3 0,-3 0 0 19,3 1-5-19,-4-3-4 0,0 3 6 0,4-1-11 16,-3 1 9-16,-2-1 3 0,1 2-10 0,3 0 14 14,-5-2-18-14,2-1 10 0,1 0 14 0,-3 1-11 12,1-3-1-12,0 2 1 0,-2 0-6 23,3-1 2-23,-3-4-2 0,3 5 2 0,1-3-5 0,-1-1 7 0,1 2 9 14,-2-3-11-14,4 0 11 0,-2 1-8 11,3-4-6-10,-1 4 10-1,1-2-9 13,0-1 0-13,0 2 10 0,0-2-5 2,0 2-8 17,0-2 9-19,0 2-4 0,0-4 1 0,0 2 10 0,0-3-16 15,0 2 8-15,11-1-8 0,-11-1 3 14,0-3 11-14,9 0-13 0,-9-2 8 0,4-1-2 20,2 0 5-20,-5-1-1 0,3-2-14 0,-4 2 6 0,3-1-1 8,0-1 1-8,-2-1 9 19,-1 0-7-19,5 1 0 0,-5 0 8 1,4-3-10-1,-1 0 5 15,1 0-6-15,-1 0-3 0,1-2 10 0,2 2-13 14,-2 0 9-14,2-3 5 0,-3 2-3 19,5-3 5-19,-5 3-5 0,7-3-3 0,-3 0-3 0,3 0-1 16,-3 0 6-16,3 2-2 0,1 1-1 0,2-3 9 13,0 2-13-12,0 1 12-1,1 0 3 11,2-1-11-11,1 0 4 0,3-1-9 23,1 2 1-23,-1 0 12 0,5-2-6 0,0 2 3 0,0-2-8 0,1 2 1 13,4-1 11-13,1-2-12 0,-1 2 10 13,0-1-5-13,1-1-1 0,-1 3 10 2,0-1-11 10,-2 1 0-12,2 0 4 0,0-1-4 21,0 1 4-21,2-1-4 0,-2 0-2 0,0 2 1 0,1-4 5 14,3 2 0-14,-1-2-1 1,5 0 5-1,-5 2 1 12,0-1-5-12,4-1-4 0,-2 0-3 21,2 2-1-21,4-2 10 1,-4 0-6-1,2 0 7 0,2 0-3 9,5 0-9-9,-4 0 11 0,4 0-4 18,-2 0-6-18,-2 0 12 0,4-12-5 0,-2 12-4 17,-3 0-1-17,-1-9 6 0,1 9 1 0,-5-10 3 14,1 10-6-14,0-8 0 0,-3 4 0 0,0 0-6 13,1 1 8-13,-3 0-5 0,2 1 3 23,1-3 2-23,-6 4-2 0,1-1 5 0,5-3-12 0,-4 5 0 0,2 0 3 14,-2 0-2-14,-1 0 1 0,0 0 5 21,4 0 2-21,-4 0-1 0,4 0 1 0,-3 0-2 0,-1-13 2 0,2 13-4 13,-5 0 2-13,2-10-1 0,1 10-1 12,-4-6 2-12,1 6 0 0,3-6-4 12,-2 6 8-12,-1-5-4 0,3 5-4 14,1-6 10-14,-1 4-8 0,-4-3-2 2,4 3 8 17,-2 1-6-19,0-2 2 0,2 1 4 0,-4-3-6 1,-1 4 6 11,2 1 1-11,2-2-12-1,-2 0 5 14,1-1 4-14,-3 2-8 1,3-2 10-1,-4 2-2 19,5-3-6-19,-1 1 2 0,-4-2-2 0,3 1 8 0,0 0 0 11,3 0-8-11,-4 1 4 18,2 0-2-18,0-2-1 0,1 3 8 0,-2 0-5 0,1 1 2 16,-1 0 2-16,0-3-6 0,-1 1 0 0,0 2 4 14,-2-3-6-14,1 1 2 0,-2 2 4 17,0-3-2-17,2 3-3 0,-2-1 4 0,0-1 1 0,1 3-4 18,-1 0 4-18,1-3-2 0,2 1 7 0,-1 2-10 14,2 0 4-14,2-3 1 0,-2 1-9 0,0 2 7 11,0-3-2-11,-6 3 8 25,7-3-5-25,-4 2 1 0,2 1 4 0,1-1-10 0,-1 1 1 0,-4 0 1 1,8 0-4 7,0 0 8-8,0 0 4 14,-3 0-10-14,3 0 9 0,0 0-3 24,0 0-9-24,-1 0 14 0,0 0-5 0,-5 0-9 1,2 0 9-1,-4 0-6 9,1 0 2-9,1 0 4 1,-1 0-4 10,-3 0 8-11,3 0-12 0,4 0-3 16,-3 0 14-16,0 0-6 0,0 0 1 0,0 0 5 14,2 0-3-14,-3 0-2 0,-1 0 2 19,-5 0-4-19,2 0 0 0,-2 0 0 0,-3 0-3 0,2 0 10 14,-5 0-3-14,3 0-7 0,-2-14 7 0,-1 14-2 19,1 0-6-19,-1-11 12 0,-4 1-3 0,2 2-3 1,-1 8 6 12,-2-10-14-13,1 4 7 0,1-2-1 21,-2-3-6-21,0 1 12 1,-3 0-2-1,2-1-8 0,-3 0 10 10,1-2-1-10,-2-2-6 0,2-1 3 17,0-3 2-17,-2 1-2 0,2-4-2 0,-2 2-2 20,4-4 4-20,2-4-3 0,-2 3 1 0,2-2 2 0,-1-3-2 13,1-1 2-13,2-1 2 0,1 0-6 1,0-4 2 10,1 3 2-11,0-1-3 14,1-5 10-14,1 2-7 0,-6-2-4 0,4 0 3 22,-1-2-1-22,-1-2-4 0,2-4 8 0,-4 1-4 0,-3 2 4 2,3-2 0 8,-2-3-8-10,-5 3 6 14,4-4-7-14,-3 3 7 0,-1-1-2 0,0-2-3 14,0 2 1-14,0-2 1 0,0 2-3 2,0-2 4 17,0-1 6-19,0 1-8 0,0 0 12 0,0 3-7 1,0-1-1 8,0 1 8-9,0 1-10 17,-11-3 5-17,11 2-4 0,0-1-7 0,-11 0 8 18,11 0 4-18,-10-2 3 0,10 2-1 0,0-2 5 0,-5 2 9 14,1-4-6-14,-2 3 6 0,2-2-5 22,3 1-17-22,-2-2 6 0,-1 1-4 0,1 2-13 0,1 3 13 0,2 3 4 10,0 1-12-10,0 0 16 15,0 5-12-15,0 1 0 0,0 1 8 0,0 3-2 22,0 0 5-22,0-1-7 0,0 1-3 0,0 2 3 0,12 1-8 0,-12-2-1 13,11 4 13-13,-11 1-8 0,9-1 4 11,-2 3 2-11,0 0-6 0,-6 1 8 14,5 1-4-14,-2-1-4 0,-2 3 4 23,3-1 0-23,0 4-5 0,-1-2 7 0,-4 1 1 0,4 2-8 0,2 2 10 12,-5-4-7-12,4 4-5 0,-1-1 9 14,-3 1-4-14,1 1 2 0,-2 0 2 14,4 0-4-14,-4 1 4 0,4 0 0 0,-2 1-4 17,-2 0 4-17,1 1-2 0,2-1-2 0,-3-2 0 15,3 3-3-15,-3 0 6 0,1-1-1 0,2 0 4 16,-2 1-4-16,2-1-3 0,0 3 1 0,-3-2-7 18,0-1 5-18,2 0 0 0,-2 2 4 0,0 0 8 13,0 0-8-13,0 1 3 0,0-2-4 0,0 5-7 21,0 0 8-21,0-1-3 0,0 2-3 0,-16 0 8 0,2 0-9 14,2 0 3-14,1 2 7 0,-3-1-8 16,2 0 9-16,1-1-4 0,-2 1-8 0,2-2 10 19,-6 4-4-19,1-1-8 0,-2 1 8 0,2-1 2 0,-5 2-2 14,-2 0 8-14,2 0 1 0,-6 0-7 0,-3 0-4 10,0 0 2-10,-4 0 0 14,-3 0-1-14,-4 0 4 0,-1 0 1 1,-6 0-3 20,3 13 4-21,-4-13 1 0,1 9-2 0,0-1 0 0,-6-8 3 13,-3 5-3-13,1 2-4 0,-6 1 6 14,-2-3-4-14,-5-2 3 0,-4 3-1 0,-6 1 2 14,3-1-4-14,-10 3-6 0,1-2 12 17,1-2-8-17,-4 3 6 0,6-5 12 0,-1 4-7 0,11-2 9 13,-1-2-1-13,5 0-12 0,8 0 10 18,6-3-17-18,3 3 12 0,6-1-1 0,0 0-15 18,4-2 12-18,4 0-5 0,0 0-1 0,-1 0 8 0,7 0-8 14,-1 0-2-14,-2 0 7 0,6 0-10 20,-1 0 10-20,8 0-9 0,0 0-1 0,1 0 14 0,-1 0-11 14,2 0 8-14,1 0-4 0,1 0-6 0,5 0 9 12,-2 0-3-12,-3 0-2 0,0 0 0 22,1 0-4-22,5 0 3 0,2 0 3 0,-1 0-1 0,-1 0-6 14,4 0 1-14,3 0 6 0,-1 0-2 0,1 0 4 11,-3 0-8-11,3 0-1 1,-2 0 5 12,0 0 1-13,1 0-1 0,-4 0 0 22,-1 0 2-22,4 0 0 0,-3 0 0 0,0 0-2 0,-1 0 2 0,-1 0 0 12,2 0 1-12,-1 0 5 0,3 0-14 14,1 0 8-14,1 0-4 0,0 0 2 15,1 0 5-15,1 0-12 0,3 9 9 0,-4-9-5 16,4 0 1-16,0 0 2 0,0 0-4 0,0 0 8 14,0 0-4-14,0 0-2 0,0 0 6 22,0 0-4-22,0 0-4 0,-20 15 13 0,3-15-11 0,4 11 2 0,-5 0 11 13,-3-4-15-13,1 1 10 0,-3 0-2 14,-3 0-4-14,-2 2 3 0,-3-4-8 0,-2 2 10 20,-3-2-1-20,-1 0-4 0,-2-2 6 0,2 1-10 0,-5-2-4 14,5 0 10-14,-4 2 0 0,0-3 0 11,1 1 9-11,-1 0-11 0,1 0 4 24,3-2-4-24,-4 2-9 0,5-2 9 0,-3-1-6 0,2 0 8 0,1 0 0 14,-1 0-8-14,0 0 16 0,5 3-12 11,0-3-2-11,4 0 17 0,2 0-9 13,-1 2-6-13,4-2 6 0,8 2-10 1,-1-2 2 19,-1 0 6-20,4 0-7 0,2 0 3 0,1 0 0 0,0 0 2 14,2 0 9-14,0 0-14 0,3 0 1 14,2 0 2-14,-1 0-3 1,1 0 12-1,3 0-9 13,-2 0 2-13,2 0 4 0,0 0-6 17,0 0-3-17,0 0 5 0,0 0 1 0,0 0 3 18,0 0 2-18,0 0-10 0,0 0 2 0,0 0 2 0,0 0 6 16,0 0-6-16,0 0 0 0,0 0 1 0,0 0-8 14,0 0 3-14,0 0 4 0,0 0-4 15,0 0 14-15,0 0-6 0,0 0-3 0,0 0 1 20,0 0-5-20,0 0 3 0,0 0-4 0,0 0 8 0,0 0-3 14,0 0 1-14,0 0 2 0,0 0-4 20,0 0-4-20,0 0 2 0,0 0 2 0,0 0-9 1,0 0 7-1,0 0 0 14,0 0 2-14,0 0 8 0,0 0-8 12,0 0 5-12,0 0-14 0,0 0-9 12,0 0 5-12,0 0-9 0,0 0 6 15,0 0-8-15,0 0-24 0,0 0 4 0,0 0-6 20,16 0 8-20,-16 0 7 0,11 0-36 0,-11 0-6 0,15 0-16 11,-4-11-24-11,-5 11 35 0</inkml:trace>
    </iact:actionData>
  </iact:action>
  <iact:action type="add" startTime="62123">
    <iact:property name="dataType"/>
    <iact:actionData xml:id="d35">
      <inkml:trace xmlns:inkml="http://www.w3.org/2003/InkML" xml:id="stk35" contextRef="#ctx0" brushRef="#br0">13746 6302 274 0,'0'0'10'5,"0"0"30"17,0 0 11-22,0 0 3 0,0 0-11 0,0 0-25 0,0 0-9 0,0 0-5 17,0 0-6-16,0 0 2-1,0 0-4 0,0 0 8 16,0 0-4-16,0 0-4 0,0 0 9 0,0 0-6 7,0 0-5-7,0 0 12 21,0 0-10-21,0 0 1 0,0 0 8 0,0 0-12 0,0 0 8 13,0 0 3-13,0 0 0 0,0 0 1 14,0 0-9-13,0 0-1-1,0 0 9 0,0 0-6 13,0 0-3-13,0 0 8 0,0 0 1 0,0 0-8 19,0 0 9-19,0 0-3 0,0 0-7 0,0 0 3 12,0 0 2-12,0 0 0 0,0 0 0 17,0 0 5-17,0 0-3 0,0 0-3 0,0 0-10 0,0 0 13 16,0 0-2-16,0 0-6 0,-10 0 17 0,10 0-13 15,-12 0 4-15,12 0 0 0,-9 0-4 18,1 0 4-18,3 0-8 0,-1 0 6 0,-1 0 2 0,0 11-2 16,0-11-5-16,2 0 9 0,-4 7 1 1,3 2-7 12,-4-9 9-13,3 7-11 0,-2-7-5 12,4 3 7-12,-4 0-3 0,2 0 7 23,1-3 4-23,1 0-8 0,-3 4 5 0,4-3-5 0,4 1 4 0,-3-2 2 12,-1 0-6-11,3 3 7-1,1-3-8 12,-3 0 3-12,3 0 2 1,0 0-6 13,0 0 6-13,0 0 1-1,0 0-4 0,0 0 6 19,0 0 8-19,0 0-3 0,0 0 12 0,0 0-1 0,0 0-15 14,0 0 3-14,0 0-4 0,0 0-5 0,0 0 0 14,0 0-1-14,0 0 2 0,0 0-4 13,0 0 5-13,0 0 3 0,0 0-12 21,0 0 12-21,0 0-5 0,0 0-11 0,0 0 20 1,0 0-9-1,0 0-4 13,0 0 10-13,0 0-8 0,0 0-9 16,0 0 17-16,0 0-1 0,0 0-14 0,0 0 15 14,0 0-6-14,0 0-6 0,0 0 6 19,0 0-1-19,0 0-3 0,0 0 9 0,0 0-3 0,0 0 7 15,0 0-9-15,0 0-4 0,0 0 10 0,0 0-11 15,0 0 1-15,0 0 4 0,0 0 3 0,0 0-8 11,0 0 5-11,0 0-6 0,0 0 3 23,0 0 8-23,0 0-5 0,0 0 4 0,0 0-6 0,0 0 1 13,0 0 8-13,0 0-7 0,0 0 2 13,0 0-1-13,0 0-10 0,0 0 11 0,0 0 0 14,0 0-6-14,0 0 10 0,0 0-12 21,0 0 6-21,0 0 2 0,0 0-2 0,0 0 7 0,0 0-8 13,0 0-7-13,0 0 12 1,0 0-4-1,0 0 0 13,0 0 7-12,0 0-7-1,0 0 2 13,0 0-2-13,0 0-9 0,0 0 10 0,0 0-1 21,0 14-7-21,0-14 13 0,0 0-8 0,0 0 2 0,0 10 7 14,0-10 13-14,0 10 20 0,0-2-1 15,-16-2 1-15,2 1-5 0,3 1-22 0,-1 0-4 1,-3-1 9 12,-1 1-1-13,-1-1 9 0,4-2 7 19,2 0-5-19,-2-5-6 1,4 3-13-1,2-1-7 0,-1-1 7 16,2 0 1-16,0 0-1 0,1-1 6 0,0 0-11 13,1 3 4-13,1-3-7 0,3 0-1 20,-4 0 8-20,4 0-8 0,-1 0 4 0,-2 0 0 0,0 0-3 15,3 0-1-15,0 0-2 0,0 0 2 1,0 0-1 10,0 0 2-11,0 0 5 0,0 0-8 14,0 0 8-14,0 0-8 0,0 0 6 22,0 0-2-22,0 0-8 0,0 0 10 0,0 0-4 0,0 0 5 0,0 0-3 12,0 0-6-12,0 0 4 0,0 0 0 14,0 0-3-14,0 0 6 0,0 0-4 14,0 0-7-14,14 0 8 0,-14 0-2 0,14 0 6 16,-5 0 2-16,-9 0-3 0,11 0-1 0,1 0-4 15,-2 0-1-15,-2 0 6 0,2 0 5 18,3 0-6-18,-2 0 5 0,1 0-3 0,3 0-8 0,-1 0 2 16,5 0-1-16,-2 0 1 0,0 0 2 0,2 0 2 15,-1 0 3-15,1 0-5 0,3 0 2 0,1 0-4 17,0 0 0-17,1 0 6 0,0 0-4 0,5 0 0 16,0 0 4-16,0 0-2 0,-1 0 0 0,2 0 6 14,0 0-10-14,1 0 2 0,3 0 2 0,-2 0-10 20,-1 0 14-20,-1 0-5 0,0 0 3 0,4 0 4 0,-2 0-10 15,2 0 0-15,-2 0-3 0,-7 0 6 12,4 0-1-12,-2 0 6 0,0 0-2 13,-2 0-10-13,5 0 6 0,3 0 2 0,1 0-2 22,3-13 4-22,1 13 1 0,2-13-8 0,-1 13 1 0,-1-10 2 13,-1 2-2-13,0 8 2 0,-3-7 4 14,0 2 0-14,-1 5-1 0,-1-5-6 0,-3 5 3 14,-1 0-4-14,-1-3 4 0,-1 3 7 15,-2 0-10-15,-4 0 8 0,3 0-11 0,-8 0 1 20,4 0 10-20,-3 0-5 0,-1 0 6 0,4 0 0 0,-2 0-8 13,-5 0 6-13,7 0-4 0,-3 0-2 2,2 0 5 12,-1 0-4-14,2 0 2 0,-2 0 3 14,4 0-6-14,2 0 4 0,-1 0 2 0,4-13-14 20,0 13 12-20,2-11 0 0,-4 11-7 0,3-8 14 0,-1 8-7 14,-1-5-8-14,-2-1 6 0,0 1-2 14,-3 3 4-14,4 2 4 0,-7-5-8 0,-3 4 4 21,2-1-2-21,0 0-4 0,-7 2 4 0,3 0-2 0,-4 0-7 15,-1 0 9-15,-1 0 4 0,1 0-1 0,-1 0 3 11,-3 0-4-11,1 0-6 0,0 0 0 14,1 0 6-14,-3 0-2 0,4 0-4 21,-2 0 10-21,1 0-14 1,2 0 5-1,-2 0 8 0,1 0-14 13,1 0 19-13,0 0-7 0,-5 0-5 0,2 0 16 14,2 0-18-14,-1 0-2 1,1 0 5 12,-2 0-11-13,1 0 12 0,2 0 6 0,-3 0-10 15,6 0 6-15,-4 0 0 0,-1 0-6 19,2 0 11-19,-2 0-7 0,-1 0-3 0,0 0 6 0,1 0-5 14,0 0 6-14,-3 0 4 0,2 0-12 0,-4 0 8 16,0 0-4-16,0 0-2 0,0 0 6 0,0 0-6 14,0 0 4-14,0 0-1 0,0 0-1 23,0 0 12-23,0 0 21 0,0 0 7 0,0 0 4 0,0 0-9 0,0 0-24 11,0 0-3-11,0 0-14 0,0 0 8 14,0 0-2-14,0 0-4 0,0 0 10 25,0 0-8-25,0 0 0 0,0 0 6 0,0 0-6 0,0 0 8 0,0 0-2 13,0 0-10-13,0 0 14 0,0 0-10 0,0 0 0 9,0 0 4-8,0 0-8 13,0 0-2-14,0 0-68 0,0 0-68 0,0 0-83 22,0 0-90-22</inkml:trace>
    </iact:actionData>
  </iact:action>
  <iact:action type="add" startTime="64543">
    <iact:property name="dataType"/>
    <iact:actionData xml:id="d36">
      <inkml:trace xmlns:inkml="http://www.w3.org/2003/InkML" xml:id="stk36" contextRef="#ctx0" brushRef="#br0">16923 6174 48 0,'0'0'5'7,"0"0"15"8,0 0 2-15,0 0-3 0,0 0 10 0,0 0-10 19,0 0-7-19,0 0-1 0,0 0-4 0,0 0 3 0,0 0 4 22,0 0-9-22,0 0 2 0,0 0-5 0,0 0-4 0,0 0 13 11,0 0-18-11,0 0 5 1,0 0 7 17,0 0-5-18,0 0 2 0,0 0-7 0,0 0 3 0,0 0 6 15,0 0 11-15,0 0 20 0,0 0 3 12,0 0 12-12,0 0 0 0,0 0-26 0,0 0-8 11,0 0-7-11,0 0-1 23,0 0 5-23,0 0-2 0,0 0-8 0,0 0-8 0,0 0 8 0,0 0-1 12,0 0-2-12,0 0 4 0,0 0-10 13,0 0 10-13,0 0 1 0,0 0-7 15,0 0 2-15,0 0-3 0,0 0 8 0,0 0 2 20,0 0-14-20,0 0 9 1,0 0-4-1,0 0-3 0,0 0 12 8,0 0-9-8,20 0 2 19,-20 0 6-19,0 0-10 0,13 0 4 0,-13 0-7 0,12 0 7 15,-12 0 11-15,16 0-17 0,-6 0 15 1,0 0-7 12,3 0-11-13,-2 0 18 0,0 0-15 20,5 0 6-20,-3 0 11 0,4 0-18 0,0 0 7 0,-1 0-4 15,5 0 1-14,-3 0 7-1,2 0-6 0,2 0 9 14,-2 0 0-14,2 0-2 0,5 0 0 0,-5 0-13 18,0 0 2-18,1 0 12 0,1 0-6 0,0 0 1 15,-1 0-1-15,0 0 2 0,1 12 4 0,-4-12-14 13,3 0 12-13,0 0-13 0,-2 0 9 14,-1 0 14-14,1 0-24 0,-1 0 19 0,-2 0-15 23,-1 0 5-23,2 0 13 0,-2 0-23 0,-3 0 18 0,2 0-5 0,1 0-5 12,-4 0 10-12,2 0-13 1,-5 0 8 11,5 0 0-12,-7 0-6 0,2 0 4 14,-1 0-3-14,2 0 3 0,0 0 9 2,-1 0-6 18,2 0 1-20,-4 0-4 0,4 0-2 0,-3 0 4 0,0 0-11 13,0 0 9-13,-2 0-2 0,0 0-2 15,0 0 15-15,3 0-14 0,-5 0 21 0,3 0 29 16,-1 0-2-16,3 0 5 0,-5 0-9 0,2 0-39 13,-2 0 3-13,2 0 0 0,-2-16-12 18,4 16 10-18,-2 0-4 0,0-11 2 0,-1 11-4 0,1-13 7 16,3 13-3-16,-6 0-2 0,1 0 8 0,-1 0-16 14,-4-8 9-13,5 8 7-1,0-6-9 19,-2 6 9-19,-2 0-8 0,2 0-3 0,-2 0 6 0,2 0-4 15,-3 0 8-15,0 0-5 0,0 0 3 0,0 0 27 13,0 0-7-13,0 0 10 0,0 0-5 13,0 0-27-13,0 0 2 0,0 0-12 23,0 0 5-23,0 0 8 0,0 0-3 0,0 0 4 0,0 0-6 0,0 0-2 11,0 0-28-11,0 0-75 0,0 0-90 14,0 0-32-14</inkml:trace>
    </iact:actionData>
  </iact:action>
  <iact:action type="add" startTime="72346">
    <iact:property name="dataType"/>
    <iact:actionData xml:id="d37">
      <inkml:trace xmlns:inkml="http://www.w3.org/2003/InkML" xml:id="stk37" contextRef="#ctx0" brushRef="#br0">7828 6456 35 0,'0'0'1'29,"0"0"-2"-29,0 0-3 0,0 0 4 0,0 0 2 0,0 0-1 0,0 0-1 0,0 0 9 9,0 0-11-9,-17 0-3 16,6 13 9-16,-5-13-9 0,5 13 3 0,-4 0 0 22,0-3 0-22,-1-1 4 0,-1-2-4 0,-1 4 4 0,-1-6-2 0,3 3 0 8,4-2 2-8,-5-1 21 9,4 0 23-9,-1 1 9 21,2-1 1-21,2-1-19 0,2 0-21 0,1-1-13 0,0-1 3 14,-1 0-3-14,4-1-1 0,0 0-5 0,0 1 1 15,1 0 7-15,3 1-1 0,-4-3-4 0,4 0-2 13,0 0 4-13,0 0 20 0,0 0 11 17,0 0 21-17,0 0 3 0,0 0-20 0,0 0 3 15,0 0-7-15,0 0-12 0,0 0 1 0,0 0-6 16,0 0-13-16,14 0 6 0,-14 0 4 0,10 0-4 16,-5 0 0-16,7 0-5 0,-1 0-3 0,5 0 5 14,2 0 1-14,5-13 1 0,4 13-1 21,3-11-11-21,-2 3 2 0,6 0 6 0,3-3-11 0,0 3 10 0,2 0-1 14,2-2-2-14,0 2 2 0,0 0 2 13,5-2 5-13,2-3-6 0,1 4 1 22,2 1 2-22,-2-2-1 0,1-2-5 0,-3 0 4 0,3 1-1 0,-5-2-6 12,-3 5 10-12,-1-4 0 0,-4 0-9 13,5 2 6-13,-6 2-9 0,-2 2 5 15,2-1 5-15,-8 2-10 0,-2-1 10 0,-1 1-5 21,-2 4-2-21,-5-2 6 0,-3-2-4 0,-4 4-2 0,-2 1 2 13,0 0-4-13,-1 0 4 0,-4 0 0 14,2 0 2-14,-6 0 5 0,0 0-3 0,0 0-2 14,0 0 0-14,0 0-4 0,0 0-2 20,0 0 10-20,0 0-6 0,0 0 3 0,0 0 1 0,0 0-1 15,0 0-4-15,0 0 3 0,0 0 1 0,0 0 1 13,0 0 0-12,0 0-41-1,0 0-29 0,0 0-35 14,0 0-34-14,0 0-19 0,0 0 26 15</inkml:trace>
    </iact:actionData>
  </iact:action>
  <iact:action type="add" startTime="76801">
    <iact:property name="dataType"/>
    <iact:actionData xml:id="d38">
      <inkml:trace xmlns:inkml="http://www.w3.org/2003/InkML" xml:id="stk38" contextRef="#ctx0" brushRef="#br0">1325 4050 205 0,'0'0'-2'28,"-19"0"0"-28,19 0 0 0,-14-15 14 0,14 15 49 0,-11-13 18 0,11 13 22 0,0 0 4 8,0 0-34-8,-9 0-4 11,9 0-31-11,0 0-14 0,0 0-11 21,0 0-9-21,0 0-2 0,0 0 9 0,0 0-11 0,0 0-5 13,0 0 9-13,0 0-10 0,0 0 12 13,0 0-4-13,0 0-11 0,0 0 9 22,0 0-9-22,0 0 4 0,0 0 14 0,0 0-12 0,0 0 7 0,0 0 2 11,0 0-10-11,16 0 4 0,-16 15 0 12,11-2 6-11,-11-4 1-1,13 2-1 14,-13 1-2-14,10 1-5 0,1 1 4 21,-2-1 1-21,-4 0 2 0,2 1-3 0,1 0 7 0,0 3-16 0,-1-1 12 13,2 0 7-13,2-2-13 1,-1-1 10 0,1-1-7 11,1-5-8-12,-1 2 9 0,-2-1 1 14,1-4 1-14,1-2 7 0,-4-2-13 21,6 0 14-21,0 0-5 0,-2 0-5 0,0 0 5 0,1 0-5 14,1 0-6-14,2-16 4 0,-2 2 6 0,0-3-6 14,-2 3-4-14,2-3 7 0,-4-1-3 14,3 0-1-14,-9 0 2 0,4-1-8 0,-2 0 4 20,-3 0-5-20,1 2 12 0,-3-2-6 0,0 2 37 0,0 2 32 16,0 5 4-16,0-1 27 0,0 3-44 0,0 3-23 13,0 0-10-13,0 5-35 0,0 0 3 13,0 0 5-13,0 0-7 0,0 0 1 22,0 0 7-22,0 0 1 0,0 0 0 0,0 15 10 0,0-15-3 0,0 19 1 13,0-1 0-12,0-4 0-1,0 4 4 12,13-4-8-12,-2 2 2 0,-1-3 2 15,-1 2-6-15,2-2 7 0,-1 0-3 0,-1-4 4 20,1 0 1-20,0-2-3 0,0-2 2 0,0-2 1 0,1 2 7 14,2-3-3-13,1-2 5-1,2 0-12 0,-2 0-2 13,1 0-6-13,4 0 10 0,1 0-1 14,-3-15-10-13,1-1 12-1,2 2-9 0,-1-3-2 14,-5 1 18-14,2 0-8 0,-2-4-12 19,-3-1 8-18,-2-5-12-1,1 2 1 0,-3-2 9 0,-3-1-6 15,0 1 6-15,-4-3 0 1,0 2-6-1,0-2 10 13,0 5-4-13,0-1-2 1,0 3 2-1,-20 4 4 18,3-1-4-18,17 2-4 0,-20 5 0 0,9 1 2 15,0 1-1-14,11 3 1-1,-13 3 5 0,4-2-18 14,1 4 3-14,8 2 12 0,-7 0-11 0,7 0 18 11,0 0 1-10,0 0-21-1,0 0-25 23,0 16-39-22,0-1-35-1,0-4-47 0,0-11-28 0,0 11-33 0</inkml:trace>
    </iact:actionData>
  </iact:action>
  <iact:action type="add" startTime="77875">
    <iact:property name="dataType"/>
    <iact:actionData xml:id="d39">
      <inkml:trace xmlns:inkml="http://www.w3.org/2003/InkML" xml:id="stk39" contextRef="#ctx0" brushRef="#br0">2711 4119 253 0,'-15'0'13'1,"15"0"40"2,-12 0 15 10,0-12 22-13,12 12 18 0,-14-14-6 23,7 14-6-23,1 0-14 0,-4 0-30 0,6 0-35 0,-2 0-10 0,1 0-11 11,2 0 2-11,1 0 4 0,-1 0-11 14,3 0 11-14,0 0-11 0,0 0 7 23,0 0 11-23,0 0-20 0,19 0 17 0,-19 0-8 0,16 0-3 0,-5 0 14 11,-11 0-15-11,14 14 5 0,-2-4 1 14,-4 0-6-14,-1 1 10 0,-7 0-14 14,7 2 5-14,-2 0 6 0,0 3-6 0,-3 0 10 21,-2 5 3-21,3-1-10 0,-3-1 2 0,4 2-6 0,-4 1-1 14,0-1 5-14,0 0 6 0,0-3-1 0,0-4 1 14,0 4 4-14,0-2 3 0,0-3-11 15,0 1-2-15,0-1 4 0,0-1-10 0,0 0 19 16,0-2-5-16,0-4 1 0,0-2 3 0,0 0-1 19,0 0 2-19,0-4-11 1,0 0 4-1,0 0-4 0,0 0-2 13,18-18 8-13,2 5-32 0,6-2-62 14,-1-2-85-14,5-1-72 0,0 1 27 0</inkml:trace>
    </iact:actionData>
  </iact:action>
  <iact:action type="add" startTime="78238">
    <iact:property name="dataType"/>
    <iact:actionData xml:id="d40">
      <inkml:trace xmlns:inkml="http://www.w3.org/2003/InkML" xml:id="stk40" contextRef="#ctx0" brushRef="#br0">2784 3911 533 0,'-14'0'-7'1,"3"0"8"12,4 0 3-13,-2 0-9 0,-2 0 6 16,4 0-6-16,3 0 0 0,4 0 19 0,0 0-14 19,0 0 4-19,0 0-4 0,0 0-20 0,0 0-38 0,0 0-70 13,19 0-4-12</inkml:trace>
    </iact:actionData>
  </iact:action>
  <iact:action type="add" startTime="78488">
    <iact:property name="dataType"/>
    <iact:actionData xml:id="d41">
      <inkml:trace xmlns:inkml="http://www.w3.org/2003/InkML" xml:id="stk41" contextRef="#ctx0" brushRef="#br0">3181 4420 477 0,'0'2'-2'0,"0"0"9"0,0 0 3 14,0-2 1-14,0 0 15 0,0 0 17 0,0 0 13 17,0 0 9-17,0 0-19 0,0 0-21 0,0-12-14 13,19 0-15-13,0 2 17 0,3 2-11 18,-2-5-4-18,7 3 6 0,-2 0-19 0,5-2 15 0,3 1-3 15,0 1 3-14,1 2 1-1,-3-3 1 0,2 3 6 13,-2 0-6-13,-3 0-6 0,2 1 4 21,0 2 2-21,-6-2-2 0,2 0 13 0,-3 7-15 0,-5 0-2 14,0 0 10-14,-6 0-12 0,2 0-19 0,-7 0-41 13,-3 0-22-13,1 0-38 0,-5 0-10 23,0 0 5-23</inkml:trace>
    </iact:actionData>
  </iact:action>
  <iact:action type="add" startTime="78724">
    <iact:property name="dataType"/>
    <iact:actionData xml:id="d42">
      <inkml:trace xmlns:inkml="http://www.w3.org/2003/InkML" xml:id="stk42" contextRef="#ctx0" brushRef="#br0">3424 4202 294 0,'-3'-11'26'2,"-1"3"12"9,4-2 17-10,0 4 3-1,0 1-14 13,0 2-10-13,0 1-16 0,0 0 0 17,0 2-12-17,0 0-12 0,0 0 15 0,0 0-15 18,0 0 1-18,0 0 8 0,0 0-24 0,0 0 25 0,0 0-4 14,14 15-4-14,-5-15 20 0,1 13-16 15,0 0-3-15,-5 1 12 0,4-1-7 0,2 3 1 15,-1-3 11-15,-3 3-8 0,-1 2-1 0,4 1 9 20,-3 1-8-19,2-1 10-1,-1 0 4 1,-5 0-24-1,4-2 8 14,0 2-63-14,-3-3-80 0,5 2-23 0</inkml:trace>
    </iact:actionData>
  </iact:action>
  <iact:action type="add" startTime="79022">
    <iact:property name="dataType"/>
    <iact:actionData xml:id="d43">
      <inkml:trace xmlns:inkml="http://www.w3.org/2003/InkML" xml:id="stk43" contextRef="#ctx0" brushRef="#br0">3990 3943 655 0,'7'0'-2'14,"-4"0"2"-14,-2 0-4 0,-1 0-12 0,3 12 6 14,-1-12 4-14,2 10-8 0,-3-1 19 16,1-1-7-16,2 2-5 0,2 1 16 0,-2 5-11 14,3-3 9-14,-3 5 2 0,5 0 4 0,-2-1-6 20,4 2-3-20,-1 2 3 0,2-1-9 0,-1-3 15 0,3 1-4 15,-1 1-7-14,-2-3 9-1,5 0-63 1,-3-1-59 12,-2-4-59-13</inkml:trace>
    </iact:actionData>
  </iact:action>
  <iact:action type="add" startTime="79337">
    <iact:property name="dataType"/>
    <iact:actionData xml:id="d44">
      <inkml:trace xmlns:inkml="http://www.w3.org/2003/InkML" xml:id="stk44" contextRef="#ctx0" brushRef="#br0">4087 3553 692 0,'-5'0'1'8,"4"0"-1"-8,1 0-5 19,-6 0 10-19,6 0-5 0,0 0 2 0,0 0 12 0,0 0-3 13,0-11-2-13,26 11-1 0,-9-15-8 23,4 2 1-23,-2 5-2 0,3-3 8 0,1 1 0 0,0 2-10 0,3 0 4 13,3 0-1-13,1-2 4 0,0 2-2 12,0 0-65-12,0 2-74 0,-5 0-56 25</inkml:trace>
    </iact:actionData>
  </iact:action>
  <iact:action type="add" startTime="79536">
    <iact:property name="dataType"/>
    <iact:actionData xml:id="d45">
      <inkml:trace xmlns:inkml="http://www.w3.org/2003/InkML" xml:id="stk45" contextRef="#ctx0" brushRef="#br0">4199 3805 612 0,'-4'13'-4'0,"2"-3"4"14,2-3-3-14,0-3 4 0,0-4 12 14,0 0 7-14,14 0 18 0,5 0-9 0,-1 0-4 20,5-18-8-20,3 4-21 0,1 0 13 0,5 0-11 0,7 0-12 14,1-1-54-14,-2 1-98 0,3-2-20 1</inkml:trace>
    </iact:actionData>
  </iact:action>
  <iact:action type="add" startTime="79791">
    <iact:property name="dataType"/>
    <iact:actionData xml:id="d46">
      <inkml:trace xmlns:inkml="http://www.w3.org/2003/InkML" xml:id="stk46" contextRef="#ctx0" brushRef="#br0">5082 2990 490 0,'0'0'3'1,"0"14"1"6,0-14 2 14,0 16-3-21,0-4 3 0,-17 4 1 0,17-2 3 0,0 4 10 0,-12 2-2 13,12 2-7-13,0 0 3 0,0 1-9 17,0 3 1-17,0-3 6 0,0 0-10 0,0 0 14 12,0-4 2-12,16-1-10 0,-16 2 8 22,17-5-2-22,-3-5-8 0,-1-2 16 0,1-1-6 0,-1-1-16 0,1-6 11 17,0 0-9-17,2 0 1 0,1 0 10 0,-1-18-20 11,-1 5 9-11,1-6-4 0,2-2-9 11,0-3 15-10,1-2 5-1,-3-1-9 23,3 0 2-23,-2-3 0 0,-5 0-10 0,3 1 3 0,-8 0 3 0,-2 2 0 11,-2 0-3-11,-3 1 5 14,3 6 3-14,-3 1 27 0,0 6 19 0,0 0 8 14,0 5-16-14,0 4-17 0,0 4-24 21,0 0-8-21,0 0 14 0,0 0-8 0,0 0 4 0,0 12 0 0,0 3-2 14,0 0 6-14,0 0-6 0,0 1 7 14,0 2 3-14,0 2-10 0,0-3 7 1,0 2-5 13,0 2 4-13,0-3-1-1,16 3 1 13,-2-5-1-13,-3-1 5 0,5-4 7 0,-2-2-2 19,2 0-6-19,-1-7-3 0,4-2-6 0,-2 0 0 0,0 0 8 15,2 0-4-15,2-16-6 0,3-1 5 14,-4-3 1-14,1 2-10 0,1-7 6 0,-4-1 0 20,3-1-9-20,-5 0 13 1,0-1 3-1,-5 0-7 0,0-1 10 14,1 0-8-14,-5 3-4 0,1 0-2 0,-2 2-5 13,-2-2 9-13,-4 4 3 0,0 0 32 13,0 2 18-13,0 4-9 0,0 2 2 22,0 1-31-21,-15 0-17-1,15 3 12 0,0 4-10 0,-15-1-2 0,15 6 0 12,0-2-2-12,0 3 4 0,-9 0 6 14,9 0 2-14,0 17-39 0,0 1-56 14,0-2-48-14,0 0-79 0,0 0-73 0</inkml:trace>
    </iact:actionData>
  </iact:action>
  <iact:action type="add" startTime="81040">
    <iact:property name="dataType"/>
    <iact:actionData xml:id="d47">
      <inkml:trace xmlns:inkml="http://www.w3.org/2003/InkML" xml:id="stk47" contextRef="#ctx0" brushRef="#br0">6115 3255 378 0,'0'0'24'13,"0"0"19"-13,0 0 8 0,0 0 6 17,0 0-25-17,0 0-18 0,0 0-10 0,0 0-6 13,0-11-1-13,0 11 4 0,0-8 1 15,0 8-4-15,19-5 33 0,-5 5 9 0,-1-7 13 23,1 2 10-23,0 2-26 0,-1-1-11 0,1 3-15 0,-3-1-8 1,5 0-8 9,-5 2-3-10,1 0 5 0,-2 0 1 13,1 0-4-13,-2 0 40 0,1 16 3 12,-2-5-5-12,-4 4 10 0,2-1-36 25,-2 0-4-25,-4 3 11 0,0 1-2 0,5-1-3 1,-5 4-2 0,0-4-10 0,0 3 8 6,0-4-10-7,0-1 17 13,0-2-3-13,0 1-2 0,0-1 7 23,0-2-19-23,0-1 0 0,0 1 4 0,0-3-3 0,0-3 8 0,0 0 22 12,0-2-27-12,0-1 17 0,11-2-4 11,-11 0-12-10,11 0 20-1,4 0-6 19,-7 0-9-18,-1 0 11-1,5 0-40 0,-1 0-70 0,-1-15-75 14,1-1-114-14,1 2 26 0</inkml:trace>
    </iact:actionData>
  </iact:action>
  <iact:action type="add" startTime="81381">
    <iact:property name="dataType"/>
    <iact:actionData xml:id="d48">
      <inkml:trace xmlns:inkml="http://www.w3.org/2003/InkML" xml:id="stk48" contextRef="#ctx0" brushRef="#br0">6281 2919 584 0,'-15'-3'3'3,"2"-2"-8"6,0 5-1-9,0 0 6 23,5 0 2-23,2 0 9 0,-2 0 1 0,5 0-1 0,3 0-15 0,0 0-1 14,0 0 8-14,0 0-6 0,0 0-12 11,0 0-36-11,0 0-83 0,14 13-19 14</inkml:trace>
    </iact:actionData>
  </iact:action>
  <iact:action type="add" startTime="81814">
    <iact:property name="dataType"/>
    <iact:actionData xml:id="d49">
      <inkml:trace xmlns:inkml="http://www.w3.org/2003/InkML" xml:id="stk49" contextRef="#ctx0" brushRef="#br0">6580 2884 157 0,'0'0'6'0,"0"0"-7"4,0 0-8 15,0 0 14-18,0 0 6-1,0 0 2 0,0-18 15 12,18 6-15-12,-2-1-16 0,3 0 4 0,2 1-3 19,4 0 1-18,2-4 15-1,8 4 40 0,-1-1 14 1,3 2 16 10,4-2-3-11,-1-3-35 0,-1 1-17 11,-2 0-15-11,0 0-7 21,-2 3 0-21,0-2-1 1,-8 0 14-1,0 3 20 0,-8 4 16 0,-5 2 12 19,0 3-16-19,-8 2-17 1,-2 0-17-1,-4 0-9 0,0 0-7 7,0 0 3-7,0 0-8 20,0 0-2-20,0 0 10 0,0 0-8 0,-20 0 3 0,10 14-57 13,-6-14-61-13,5 0-61 0,0 0-53 14</inkml:trace>
    </iact:actionData>
  </iact:action>
  <iact:action type="add" startTime="82935">
    <iact:property name="dataType"/>
    <iact:actionData xml:id="d50">
      <inkml:trace xmlns:inkml="http://www.w3.org/2003/InkML" xml:id="stk50" contextRef="#ctx0" brushRef="#br0">7841 2058 157 0,'-9'0'5'5,"-1"-17"14"27,2 17 31-32,4-17 31 0,-2 2 6 0,2 4 24 0,-1 11-7 0,5-12-13 0,0-1 1 0,0 3-33 16,0 0-20-16,0-1-22 0,0 1-15 0,0-1 5 14,0-2-7-14,0 2-4 1,16-1 6-1,-5 1-7 17,1 0 5-17,-1 1 2 0,3-1-10 0,1 1 4 14,-4 2 3-14,5 2-1 0,-5 0 0 0,3-1 0 13,0 3-6-12,-1 3 5-1,1 1-3 21,1 0 8-21,-3 0-10 0,3 0 7 0,-1 0 6 0,1 17-5 0,1-4 6 13,-2-1-1-13,2 1-10 0,-2 2 3 22,2 2 7-22,-1-1-8 0,1 2 10 0,-3 1-12 0,0-1 6 12,1 1 7-12,-3 2-2 0,1 0 7 14,-4 1-19-14,1-2 10 0,-4 4 0 0,-2 0-12 21,1-1 14-21,-4 1-8 0,0-2 7 0,0 1 12 0,0-1-17 14,0-2 3-14,-18-1-4 0,2-1-3 0,5-2 11 11,-3-2-7-11,-2-1 2 13,5-2-4-12,-5-1 0-1,-1-2 8 0,4-2-3 22,-1-1 3-22,0 0 7 0,2-2-11 0,1-3 4 0,3 0 0 12,0 0-4-12,-2 0 3 0,6 0-10 14,-3-17 3-14,7 2 0 0,0 1 0 0,0-1 8 14,0-1-14-14,0-3 4 0,0 1 1 18,0-3 1-18,21 2 8 0,-9 1-12 0,3-3 4 0,4 4 0 14,1-4-2-14,-6 5 8 0,7 0 0 17,-1 1-8-17,-1 2 0 0,2 2 0 0,-1 3-1 2,-3 3 6 13,-1 2-2-15,-1-1 1 0,-3 3-43 0,2 1-55 14,-3 0-59-14,-2 0-80 0</inkml:trace>
    </iact:actionData>
  </iact:action>
  <iact:action type="add" startTime="83912">
    <iact:property name="dataType"/>
    <iact:actionData xml:id="d51">
      <inkml:trace xmlns:inkml="http://www.w3.org/2003/InkML" xml:id="stk51" contextRef="#ctx0" brushRef="#br0">9150 1403 191 0,'19'15'3'16,"0"-1"-1"-16,0-1-5 0,-5 2-4 0,2-1 8 11,-5 1 35-11,1 2 18 0,-1-1 8 23,-4 5-13-23,3 0-26 0,-3 0-11 0,-3 0-12 0,-2 1 27 11,2-1-4-11,-4 0 10 0,0 0 8 14,0 2-28-14,0-2 15 0,-20-2 19 0,6 3 0 14,-2-4 15-14,1 4-24 0,-4-6-12 16,2 1-2-15,-3-1-9-1,0 0 16 0,-1-2-12 18,-5-4 18-18,4 1-4 0,-1-2-18 0,-3-1-2 0,2-4-16 14,1 1 10-14,3-2 5 0,-1-3-12 17,1 0 5-17,3 0-8 0,0 0 6 0,1 0 12 0,1 0-9 13,1 0-1-13,1-12-5 0,-4 12 2 21,5-14 0-21,4 0-30 0,-2 1-58 0,1-1-96 0,-1-3-80 14</inkml:trace>
    </iact:actionData>
  </iact:action>
  <iact:action type="add" startTime="84237">
    <iact:property name="dataType"/>
    <iact:actionData xml:id="d52">
      <inkml:trace xmlns:inkml="http://www.w3.org/2003/InkML" xml:id="stk52" contextRef="#ctx0" brushRef="#br0">8708 1278 470 0,'-17'-6'0'1,"17"-1"1"-1,0 2-1 13,0-2 4-13,0 0-10 1,0 2 31-1,18 0 3 20,-2 2-6-20,1 0 12 0,2 1-32 0,3-1 1 0,5-2 8 14,3 0-2-14,0-3-2 0,4 0-5 13,3 2-1-12,3 1 3-1,1-2 5 0,0-1-11 15,-2 2 6-14,2 1 3-1,-4 5-7 0,1-2 7 18,-5-1-46-18,-3-2-70 0,-3 4-53 0</inkml:trace>
    </iact:actionData>
  </iact:action>
  <iact:action type="add" startTime="84506">
    <iact:property name="dataType"/>
    <iact:actionData xml:id="d53">
      <inkml:trace xmlns:inkml="http://www.w3.org/2003/InkML" xml:id="stk53" contextRef="#ctx0" brushRef="#br0">9571 1151 225 0,'0'0'-4'1,"0"0"-3"10,0 0 2-11,0 0 0 0,-16 0-8 17,16 0 21-17,0 0 3 0,-8 0 7 0,8 19 24 16,0 0-11-16,0 1-2 0,0 1-6 0,0 0-9 14,0 1 2-14,0 6-2 0,0 0-7 19,0 1 7-19,0 2-2 0,0-3-5 0,0 0 6 0,0 1-6 16,0-1-6-16,0-1 5 0,12-1-1 0,-12-4 6 13,8 2-9-13,-1-5-2 0,0-1 3 1,-3-3-1 20,3-2-4-21,-3-1 11 0,4-5-6 0,-1-1-1 0,0-1 3 12,1-4-24-12,-1 0-49 0,5-1-62 14</inkml:trace>
    </iact:actionData>
  </iact:action>
  <iact:action type="add" startTime="84799">
    <iact:property name="dataType"/>
    <iact:actionData xml:id="d54">
      <inkml:trace xmlns:inkml="http://www.w3.org/2003/InkML" xml:id="stk54" contextRef="#ctx0" brushRef="#br0">9754 1366 246 0,'0'10'-2'0,"0"1"0"0,0 2 2 16,0 0 7-16,0 3 5 0,0 2-2 0,0-1 9 14,0 1-3-14,0 0-4 0,0 1 14 1,0-1-8 19,0-2-2-20,10-2 1 0,2 0-10 0,-1-2-2 0,0-2-1 14,3 0 1-14,-1-3 0 0,-3-2 8 20,2-5-8-20,-1 0 0 0,3 0 7 0,2 0-17 0,2 0 16 14,2-13-8-14,0-1-8 0,1 1 9 0,1 1-8 12,0-3 15-12,1-1-9 0,-1-4-2 14,-3 6 7-14,0-5-9 0,-3 2-4 22,-2 0 4-22,-3 1-3 0,-1-2 0 0,-1 4 7 0,-2 1 2 0,-3 0-1 12,2 5 6-12,-2 1-4 0,-3 2 2 16,4 1 0-16,-5 4-19 0,0 0 15 0,0 0 1 12,0 0-8-12,0 0 13 0,1 18-11 21,-1-6 0-21,0 0 0 0,1 0 1 0,2 2 4 0,3 1 4 14,-3-2-5-14,4 0 0 0,-3 0 0 1,6-2-4 12,-3-1 4-13,2-2 7 0,2-3 7 14,1 1 15-14,-1-4 28 0,3-2 5 0,2 0-10 16,1 0-28-16,0 0-12 0,4-13-10 0,-1-2-6 18,1 1 14-18,-2-4-10 0,-1-1-7 0,-1-5 5 17,-2 0 2-17,-4-4-12 0,-1 1 16 0,-1-5-4 14,-2 1-4-14,0 4 30 0,-3 0-1 0,-1 4 12 22,-3 4 1-22,0 1-21 0,0 6-4 0,0 4-6 0,0 2-9 14,0 0 2-14,-14 1-2 0,14 2-11 0,0 0 6 12,-16 1 1-12,16 2-2 0,-14 0 8 11,2 0-2-11,2 0-21 0,2 0-56 23,1 0-76-23,-2 16-80 0</inkml:trace>
    </iact:actionData>
  </iact:action>
  <iact:action type="add" startTime="85348">
    <iact:property name="dataType"/>
    <iact:actionData xml:id="d55">
      <inkml:trace xmlns:inkml="http://www.w3.org/2003/InkML" xml:id="stk55" contextRef="#ctx0" brushRef="#br0">10500 813 82 0,'0'0'-7'0,"0"15"5"0,20-15-1 0,-20 9-1 15,17-1 6-15,-1 0 41 0,0 2 11 21,-1 1-7-21,7 1 6 0,-2 2-46 0,1 0-2 0,2 3 2 0,-1 0-6 14,1 4 2-14,-2-3 1 0,2 4-1 12,-7-2-6-12,2 2 14 0,-2 4 32 13,-2-2 8-13,-2 0 0 0,2 3-9 1,-6 2-38 22,-1 2-8-23,-2 2 15 0,-2 0-6 0,-3 2 0 0,0-2 3 11,0 0-1-11,0 1 1 0,0 1 3 14,-23-4 0-14,1 0 1 0,8 1-38 0,-7-2-81 14,1-4-31-14</inkml:trace>
    </iact:actionData>
  </iact:action>
  <iact:action type="add" startTime="85861">
    <iact:property name="dataType"/>
    <iact:actionData xml:id="d56">
      <inkml:trace xmlns:inkml="http://www.w3.org/2003/InkML" xml:id="stk56" contextRef="#ctx0" brushRef="#br0">7881 2760 399 0,'-10'0'19'0,"-2"0"9"0,5 0 2 20,4 0 20-20,-5 0-5 0,4 0-2 0,-1 0 9 0,1 0-20 19,1 0-10-19,-1 0-7 0,-2 0-20 0,2 0 6 0,1 0-1 9,-5 0-7-9,3 16 11 26,-2-16-2-26,0 0-4 0,-1 0 7 0,-2 0-9 0,4 0 6 0,-4 0-4 13,1 0-3-13,0 8 10 0,1-8-3 0,0 0 4 9,4 8 14-9,-2-8 24 14,2 0-20-14,4 5 9 0,0-5-7 0,0 0-26 14,0 0 7-14,0 0-1 0,25 0-8 16,5 0 8-15,4 0 3-1,12-13-9 0,5-1 11 18,13-4-15-18,7-4 10 0,9-1 5 0,5-6-13 0,7-4 4 14,3 1-11-14,6-1 5 0,3-2 8 2,3 2-8 12,1 1 9-14,4 1 1 0,-1 0-10 14,3 1 13-14,-3 0-10 0,-3 3-3 0,-6 0 7 21,-3 1-6-21,-6 2 6 0,-12 2-4 0,-3 2-3 0,-7 2 2 14,-10 2 4-14,-5 2-4 0,-7 4 1 0,-7 2 2 13,-10 2-4-13,-6-1 5 0,-6 6-10 22,-3-2 10-22,-6 2 1 0,-5 1-1 0,-3 0-33 0,-3 0-85 15,0 0-92-15,0 0-28 0</inkml:trace>
    </iact:actionData>
  </iact:action>
  <iact:action type="add" startTime="86398">
    <iact:property name="dataType"/>
    <iact:actionData xml:id="d57">
      <inkml:trace xmlns:inkml="http://www.w3.org/2003/InkML" xml:id="stk57" contextRef="#ctx0" brushRef="#br0">8088 3219 322 0,'-8'-18'3'0,"2"3"4"0,-3 1 7 0,9 2 14 0,0-2 14 10,0 4 4-10,0-3 22 0,0 4-9 24,15-4-13-24,-15 3-8 0,20-1-25 0,-2 3-10 0,-4 0-12 0,5 0 15 12,-4 0-8-12,7 3-4 0,-4-3 14 13,5 3-17-13,-5 2 5 0,2 2 9 14,2 1-14-14,-2 0 9 0,1 0-5 21,-3 0-1-21,-2 17 14 0,4 0-8 0,-2 2 9 0,1-2-7 0,-4 3 3 10,4 2 4-10,-1 4-7 17,-3 0 7-17,-1 1-2 0,-3 5-7 0,-2 0 4 1,-2 2 5 12,-3 1-3-13,-4-1 6 0,4 1-6 17,-4-3-3-17,0 2-3 0,0-5-7 0,0 0 14 14,-20 0-7-14,20 0 6 0,-17-5 7 0,-2-2-17 20,0 0 12-20,1-4-5 0,-1-1-10 0,2-4 14 0,0-2-9 15,-2-3-3-15,5-3 10 0,-3-2-10 0,0-3 8 13,6 0 5-13,-2 0-6 0,0 0 5 23,0 0-7-23,2-16 4 0,5 3 1 0,-2 0-8 0,1-2 4 13,5-2-10-13,-1 2 4 0,3-3 10 0,0-2-1 10,0 4 1-10,0-2 1 24,15-2-12-24,0 0-3 0,5 4 5 0,-6 0-5 0,5 0 11 0,2 3 2 14,-1 0 3-14,3 2 1 0,-2 3-10 0,-1-2-15 11,4 5-61-11,0-1-57 1,-5 0-58 12</inkml:trace>
    </iact:actionData>
  </iact:action>
  <iact:action type="add" startTime="86880">
    <iact:property name="dataType"/>
    <iact:actionData xml:id="d58">
      <inkml:trace xmlns:inkml="http://www.w3.org/2003/InkML" xml:id="stk58" contextRef="#ctx0" brushRef="#br0">8820 3209 371 0,'0'0'0'17,"0"0"-6"-17,-14 0-11 0,14 14 12 0,0-14-6 0,0 10 4 11,0 0 14-11,0-2-9 23,0 3 13-22,0-2 1-1,0 5 2 0,0 0 0 0,0 2 0 0,0-2 5 12,0 4 8-11,0 0 10-1,0 1 4 11,0-3-4-11,0 0-12 0,0-3-8 15,0-2-10-15,11 2 9 0,-11-3 0 0,15-4-6 20,-1-1 21-20,-3 0 11 0,-1-2 11 0,2 0-1 0,-3-3-21 14,3 0-9-14,-1 0-14 0,3 0-5 0,2-17 5 14,-2 4-19-14,5-3 16 0,-4 3 5 14,1-5-18-13,1 2 12-1,-1-3-4 0,-3-2-4 16,1 3 14-16,-3-1-10 0,-4 0-6 0,2 0 10 15,-4 4-12-15,0 2 8 0,-1 0-5 1,2 5-10 16,-5 3 7-17,-1 1-9 0,4 2 8 1,-4 2 4 13,0 0-6-14,0 0 14 0,0 0-10 0,5 22 11 21,-4-4 7-21,-1 2-11 0,1 0 11 0,2 2-11 0,3 1 1 13,0-2 1-13,2 0 2 0,2 0 1 2,2 0 1 11,3-2 0-13,1-3 3 0,2-1-1 10,-1-4-7-9,-1-3 5-1,4 0-6 22,1-5 8-22,-1-3-1 0,-1 0-7 0,2 0-2 0,-1-21 4 12,-2-1-2-12,1 2 11 0,-4-3-5 14,0-2-6-14,-4-4 26 0,-1-1 6 0,-10 1 1 14,0-1-1-14,0 2-18 0,0-2-7 21,0 2-3-21,0 1-2 0,-19-4 2 0,2 6-10 0,5-3 10 1,12 4-6 12,-16 0 6-13,3 6-8 0,6 2-15 14,7 8 11-13,-10 2-12-1,10 2-29 0,0 4-32 15,0 0-65-14,0 0-56-1,0 17-13 0</inkml:trace>
    </iact:actionData>
  </iact:action>
  <iact:action type="add" startTime="87430">
    <iact:property name="dataType"/>
    <iact:actionData xml:id="d59">
      <inkml:trace xmlns:inkml="http://www.w3.org/2003/InkML" xml:id="stk59" contextRef="#ctx0" brushRef="#br0">9592 3498 483 0,'4'0'0'2,"1"0"1"8,-2-13-2-10,-1 13 4 14,5-16 24-14,-2 16 4 0,3-9 4 0,-1 9 1 14,3 0-25-14,-3 0-6 0,2 0-3 21,4 0-9-21,-6 0 3 0,3 0-1 0,-2 0 0 0,8 0 57 14,-10 19 5-14,5-3 10 0,-2 0-1 0,1 0-53 13,-2 0 6-12,-1 4 18 0,0-3 2 12,-2 4 1-13,-1-5-14 0,0 4-34 0,-1-6 14 20,-3 2-5-20,3 0 7 0,-2-1 9 0,2-3-13 0,1-2 2 15,-4 2-8-15,3-3 0 0,1-1 8 0,1-2 1 15,-3-1-1-15,3 0 9 0,-1-5-8 0,0 0 7 14,2 0 5-14,2 0-25 0,0 0-26 22,0 0-74-22,-1-15-100 0,7 1-69 0</inkml:trace>
    </iact:actionData>
  </iact:action>
  <iact:action type="add" startTime="87705">
    <iact:property name="dataType"/>
    <iact:actionData xml:id="d60">
      <inkml:trace xmlns:inkml="http://www.w3.org/2003/InkML" xml:id="stk60" contextRef="#ctx0" brushRef="#br0">9645 3069 1456 0,'-13'-1'-8'3,"-1"1"-4"17,7 0-10-20,-2 0-5 0,2 0 11 0,7 0 2 0,0 0 5 12,0 0-15-12,0 0-94 0,0 0-113 13,16 0-102-13</inkml:trace>
    </iact:actionData>
  </iact:action>
  <iact:action type="add" startTime="94015">
    <iact:property name="dataType"/>
    <iact:actionData xml:id="d61">
      <inkml:trace xmlns:inkml="http://www.w3.org/2003/InkML" xml:id="stk61" contextRef="#ctx0" brushRef="#br0">20599 5395 48 0,'0'0'1'4,"0"0"10"22,0-4-3-26,0 4-4 0,0-4-4 0,0 1 3 0,0 3-5 0,0 0 7 7,0 0 4-7,0-1-13 19,0-1 8-19,0 0-6 1,0 1 5-1,0 1 4 0,0-2-9 11,0 0 2-11,0 2-1 0,0 0 1 17,0 0 5-17,0-3-5 0,0 2 3 0,0 1-1 16,0-2-5-16,0 1 8 0,0 0-7 0,0-2 2 14,0 1 3-14,0-1-13 0,0 2 10 0,0-1-3 12,0 0-6-11,0-1 21-1,0 2-14 21,0-1 1-21,0 0 9 0,0-1-16 0,0 3 11 0,0-1-3 14,0 1-9-14,0 0 15 0,0 0-8 0,0 0-5 13,0 0 9-13,0 0-6 0,0 0-1 13,0 0 11-13,0 0-6 0,0 0 3 22,0 0-8-22,0 0-5 0,0 0 10 0,0 0-10 0,0 0 18 0,0 0-1 13,0 0-10-13,0 0 6 0,0 0-13 14,0 0 8-14,0 0 4 0,0 0-4 0,0 0-3 14,0 0-2-14,0 0 9 0,0 0 5 15,0 0-7-15,0 0 6 0,0 0-9 0,0 0 1 19,0 0 11-18,0 0-11-1,0 0 7 0,0 0-7 0,0 0-1 15,0 0 1-14,0 0 2-1,0 0 4 0,0 0 1 13,0 0-9-13,0 0-2 0,0 0 7 19,0 0-1-19,-10 0 7 0,10 0-14 0,0 0 2 0,0 0 2 15,0 0 6-15,0 0 7 1,-6 0-15-1,6 0 5 13,0 0-6-13,0 0 13 0,0 0-1 13,0 0-9-13,0 0 8 0,0 0-10 22,0 0 3-21,0 0 4 0,0 0-7-1,0 0-14 0</inkml:trace>
    </iact:actionData>
  </iact:action>
  <iact:action type="add" startTime="95192">
    <iact:property name="dataType"/>
    <iact:actionData xml:id="d62">
      <inkml:trace xmlns:inkml="http://www.w3.org/2003/InkML" xml:id="stk62" contextRef="#ctx0" brushRef="#br0">20127 5989 42 0,'14'1'8'17,"-2"-1"-2"-17,-1 0-4 0,-1 0 6 0,1 0-10 15,1 0-1-15,-1 0 17 0,3 0-14 0,-2 0 0 12,0 0 10-12,5 0-13 0,-1 0 6 22,0 0 1-22,-2 0-6 0,2-10 9 0,-1 10 3 0,-1-10-4 10,2 3-7-10,3-1-6 0,-2 8 5 14,-5-8 6-14,5-2-1 0,-5 0 2 20,1 2-3-20,-2 2 6 0,0-2 11 0,-1 2 0 0,-3-4 3 13,2 4-3-13,1-4-9 1,-4 4 2-1,1 0-5 18,3-2-2-18,-3 0 4 0,3-3-7 0,-5 1-1 18,4 1 1-18,1-1-2 0,-3-2 3 0,3 2 9 0,-4 0-10 12,1-2 21-12,1 0 6 0,2 1-2 22,-4-2 13-22,7 1-19 0,-8 0 7 0,2-1 2 0,2 0-7 12,-6-2 3-12,4 3-20 0,-3-3-1 2,-4 2 33 9,6 1-2-10,-6-3 7 0,0 2 2 10,0-3-16-11,0 3 6 0,0-1-6 25,0 1-12-25,0-1-17 0,-20-2 3 0,4 1 4 0,4-1-5 0,0-2 7 9,-2 2-9-9,3-3 30 14,-4 1 16-14,3 2-5 0,-1-2 2 0,1 2-28 14,1 0-13-14,0-2 5 0,-1 4-5 21,1 0 0-21,0-1 0 0,2 2-4 0,2-1 11 0,-3 1-7 0,-1 0 4 10,-1 3 0-10,1-3-8 18,0 4 6-18,1-1-4 1,-6 2 1-1,3 0-1 0,-4 3-5 16,1-1 1-16,1 4 2 0,-1-1 2 0,-1 1 2 14,1 2 0-14,1 0 0 0,-2 0 0 3,1 0 1 12,2 15 9-15,3-1-42 0,2 1-104 0,3 0-110 17,-2 0-21-17</inkml:trace>
    </iact:actionData>
  </iact:action>
  <iact:action type="add" startTime="100327">
    <iact:property name="dataType"/>
    <iact:actionData xml:id="d63">
      <inkml:trace xmlns:inkml="http://www.w3.org/2003/InkML" xml:id="stk63" contextRef="#ctx0" brushRef="#br1">22902 10447 427 0,'0'-10'3'4,"0"0"2"23,0-1-6-27,0 0 6 0,0 0 14 0,0 2 39 0,0 9 31 0,0 0 22 0,0 0-7 4,0 0-40 24,0 0-31-28,0 0-31 0,0 0-11 0,0 0 1 0,0 0 14 0,0 15 0 13,0 0-3-13,15-1 25 0,0 2 31 0,-3 2 14 10,5 1 5-10,-4 2-35 10,4 3-29-10,-5-1-8 0,1 4-8 24,4-1 15-24,-2 1-13 0,1 2-2 0,-1 1 12 0,3 1-12 0,0 2 8 13,0-1-4-13,4-1-2 0,-2 0 8 10,2-1-6-10,3-2 2 0,0 4-4 16,2-3 3-16,2-1 9 0,-2 0-8 1,1-2 6 19,-4 0-14-20,3-3-2 0,-5-1 12 0,-1-1-8 0,-1-5 6 14,-6-4-4-14,0 2 0 0,-2-4 0 0,-2-2-45 15,-5-1-33-15,0-5-55 0,-5 1-62 14,0-3-22-14,0 0-14 0,0 0 42 0</inkml:trace>
    </iact:actionData>
  </iact:action>
  <iact:action type="add" startTime="100633">
    <iact:property name="dataType"/>
    <iact:actionData xml:id="d64">
      <inkml:trace xmlns:inkml="http://www.w3.org/2003/InkML" xml:id="stk64" contextRef="#ctx0" brushRef="#br1">23250 10919 315 0,'-10'-14'22'0,"3"0"15"17,3 2 5-17,-3 2 27 0,2 1-8 0,-2 6-9 12,2-1 13-12,-1 1-20 0,-1 3-5 12,3 0 0-12,-1 0-9 0,-2 0-5 21,3 0 2-21,1 0-4 0,-4 0-2 0,1 0-2 0,1 0-11 13,-1 13 12-13,-4 0 30 0,0-13 13 15,-1 10 3-15,-5-1-8 0,2 1-26 0,-6-2 2 13,0 3 0-13,-1-1-6 0,-2-2-8 21,-3 3-15-20,-1 5-2-1,-3 1 4 0,1 3-6 0,-6 3 2 0,1 0 4 13,-1 1-6-13,1 3 9 0,1-3-5 15,3 3-6-15,-1-4 10 0,4-2-8 0,4 1 4 14,2-3 2-14,2-1-8 0,1 1 4 14,5-3-28-14,2 0-44 0,-6-1-64 0,5-2-86 20,5-3-59-20,3-4-15 0</inkml:trace>
    </iact:actionData>
  </iact:action>
  <iact:action type="add" startTime="101021">
    <iact:property name="dataType"/>
    <iact:actionData xml:id="d65">
      <inkml:trace xmlns:inkml="http://www.w3.org/2003/InkML" xml:id="stk65" contextRef="#ctx0" brushRef="#br1">23637 10737 764 0,'3'12'-2'14,"1"-12"0"-14,0 0 0 0,2 0 1 17,-2 0-5-17,3 0 39 0,2 0 19 0,2 0-6 0,5 0 11 13,1 0-31-13,3 0-26 0,-2 0 10 20,3 0-6-20,4 0-16 0,-1 0 10 0,3 0 1 0,0 0 4 13,3 0 9-13,-1 0-12 0,-1 0 3 15,0 0-1-15,-1 0-4 0,-4 0 1 0,-1 0-70 21,3 0-65-21,-6 0-66 0,-3 0-36 0</inkml:trace>
    </iact:actionData>
  </iact:action>
  <iact:action type="add" startTime="101223">
    <iact:property name="dataType"/>
    <iact:actionData xml:id="d66">
      <inkml:trace xmlns:inkml="http://www.w3.org/2003/InkML" xml:id="stk66" contextRef="#ctx0" brushRef="#br1">23819 10931 315 0,'-22'10'21'0,"4"-2"22"1,5 3 7 11,-7-8 24-12,5 3 8 0,2 2 11 21,3 0-5-21,-2 1-22 0,8 3-27 0,0-6-26 0,1-1-2 13,3 4-2-13,0-6 12 0,0 2 14 14,0 1-3-14,23-6 2 0,-2 0-12 0,-1 0-22 17,3 0 2-17,7 0 0 0,-1 0-6 0,7 0 6 13,0-18 6-13,-1 18-6 0,-6-13-34 19,7 13-86-18,1-13-93-1,-2 3-55 0</inkml:trace>
    </iact:actionData>
  </iact:action>
  <iact:action type="add" startTime="101498">
    <iact:property name="dataType"/>
    <iact:actionData xml:id="d67">
      <inkml:trace xmlns:inkml="http://www.w3.org/2003/InkML" xml:id="stk67" contextRef="#ctx0" brushRef="#br1">24790 10292 392 0,'0'-8'21'5,"0"0"23"-4,0 1 53 15,0 0 35-16,0 2 1 0,0 5 9 0,0 0-16 14,0 0-25-14,-16 0-17 0,16 0-36 16,0 0-36-16,0 0-8 0,0 0-10 0,0 0 63 14,0 0 27-14,0 0 5 0,0 19 41 0,0-2-36 22,0 4-18-22,-19 2-2 0,19 5-39 0,-18 2-24 0,18 2-7 14,-13 4-2-14,13-1 0 0,-11 4 0 0,11 1 2 14,0-3-4-14,0 1 9 0,0 1 1 20,0 3-55-20,0-2-127 0,15-4-119 0,1 1-158 0,-2-2-6 1</inkml:trace>
    </iact:actionData>
  </iact:action>
  <iact:action type="add" startTime="102098">
    <iact:property name="dataType"/>
    <iact:actionData xml:id="d68">
      <inkml:trace xmlns:inkml="http://www.w3.org/2003/InkML" xml:id="stk68" contextRef="#ctx0" brushRef="#br1">22357 11860 448 0,'-11'0'14'3,"0"0"23"7,-1 0 15-10,1 0 9 0,-1 0-1 23,1 0-13-23,1 0-1 0,0 0-8 0,0 0-13 0,3 0-8 15,4 0-14-15,3 0-1 0,0 10 5 0,0-10-5 9,0 0 28-9,15 0 2 26,0 0-10-26,5 0 6 0,-4 0-28 0,6 0-1 0,5 0 8 0,3-12-7 0,10 12 0 9,6-14 4-9,3 4-6 22,7 1 4-22,8-1-2 0,5-1 0 0,4 1 5 1,9-3-6-1,4 3 6 5,7-1-13 15,1-1 6-20,6 0 8 0,5 1-12 0,3 0 14 0,-1-2-11 11,1 3 1-11,4-3 7 0,0-1-8 17,1 2 4-17,2 0-1 0,-3 0-5 0,0-1 9 15,-2 2-3-15,1-1 3 0,-9 0 0 0,-1 4 1 16,-7-3-3-16,-8 2-4 0,-2 0 6 0,-11-2-10 13,-6 3-1-13,-8 0 16 0,-3 0-5 21,-9 0 0-21,-6 0-2 0,-6 0-12 0,-5 1 10 0,-10 2 2 14,2 1 2-14,-10 1 2 0,0-1-8 0,-5 1-4 13,1 2 6-13,-5 0-6 0,1-2 6 22,-4 2 2-22,6-1 4 0,-4 1-2 0,-2 1-1 0,0 0 3 0,0 0-2 15,0-2-4-15,0 2-2 0,0 0 2 10,0 0-9-10,0 0 9 0,0 0-4 24,0 0 2-24,0 0 4 0,0 0 1 0,0-18-3 0,-13 8-3 0,13-4 5 11,-12 1-2-11,12 0 2 1,-10-3-2 21,2-1 0-22,2-4-2 0,1 0 4 0,-1-3 0 0,4-4-2 7,-2-2-2-7,-2-4-2 19,2-2 0-19,1 0-3 0,2-1 3 0,-2-2 4 0,3-5-2 10,0 1-2-10,0-1-1 17,0 0 1-17,0-1 8 0,0-2-6 0,0-1-2 0,0 0 2 17,0 3-4-17,0-2 6 0,0 5-1 0,0 0-3 12,0 2 2-12,0-2 0 0,0 2 4 18,0 2 0-18,0-2-10 0,0 6 3 0,0-3-1 22,0 3-2-22,0 2 18 0,0 1-5 0,0 2-5 0,0 0-1 0,0 5-7 12,0 0 6-12,0 6-1 0,-13-1-1 14,13 6 4-14,-17-2-2 0,10 6 6 22,7 1-6-22,-13 3-7 0,3-1 5 0,2 6 6 0,-2 0 3 0,-1 0-7 9,-1 0-3-9,-1 0 3 23,-4 0-1-23,5 14 10 0,-6-14-1 0,3 16-5 0,1-3 1 0,-2-13-4 14,6 12-1-14,-6-4 1 0,5 1 5 11,0-2-5-11,2 1 6 0,-1-8 0 14,2 6-6-14,-2-1 4 0,-2-3 2 0,4 1-10 13,-1 0 8-13,-4-3 5 0,2 3-16 21,0-3 9-21,-2 0 2 0,-4 0-6 0,-2 0 12 0,-1 0-8 15,-2 0 0-15,-7 0 0 0,-1 0-4 0,-1 0 8 13,-7 0-6-13,-6 0-4 0,-3 12 6 17,-10-12 0-17,-3 9 0 0,-4-9 9 0,-8 10-7 16,-6-1-2-16,-3-2 2 0,-3 0-7 0,-4 0 20 12,-1 1 43-12,-6 2 5 0,1-2 9 3,1 3-17 15,0-2-53-18,-2 0 1 0,-2 1-8 0,2-1-3 1,-4 2 10 12,6 1-6-13,-5-2 10 0,4 2 5 22,0-2-15-22,3 1 14 0,3-1 0 0,6 0-10 0,2-1 15 1,6 2-13 8,7-3 0-9,4 0 8 15,6-1-10-15,4-1 10 0,9 2 1 0,3-5 3 13,10 3 13-13,2-3-20 0,5 1-1 24,7-4 0-24,4 4-10 0,3-3 4 0,2 1-2 0,2 1 2 0,4-1 3 9,2 3-3-9,0-2 0 2,0 3 0 10,0-2 1-12,0 2 5 0,0 0-6 14,0 0 2-14,0 3-4 0,0-1-4 21,16 0 8-21,-5 1-8 0,1 4 4 0,-1 0 6 0,1-1-12 0,-1 4 8 11,2 1-2-11,-2 1-3 17,1 3 12-17,-1 3-7 0,-3 3 4 0,4 2 2 1,-4 5 65 16,1 3 11-17,-1 0-5 0,1 8 0 0,-2 2-69 16,0 4-8-16,3 2 4 0,-4 3 5 0,4 2-5 14,-3 2 2-14,1-1 4 0,2 2-8 0,0-3 8 18,0 0-2-18,6-2-22 0,-1-6-76 0,0 1-81 14,2-7-77-14,3-1-109 0,2-6 26 0</inkml:trace>
    </iact:actionData>
  </iact:action>
  <iact:action type="add" startTime="109152">
    <iact:property name="dataType"/>
    <iact:actionData xml:id="d69">
      <inkml:trace xmlns:inkml="http://www.w3.org/2003/InkML" xml:id="stk69" contextRef="#ctx0" brushRef="#br1">27252 2371 68 0,'-3'0'32'6,"-1"0"18"14,-1 0 47-20,4 0 37 0,-2 0 9 0,0 0 6 0,2 0-37 21,1 0-30-21,-3 0-36 0,3 0-27 0,-2 0-10 0,2 0-9 17,0 0-4-17,0 0 46 0,0 0 30 0,0 0 10 0,0 0 17 9,0 0-33-9,0 0-30 11,0 0-5-11,0 0-21 0,0 0-8 16,0 0 0-16,0 0-6 1,0 0 10-1,0 0-4 16,0 0-10-16,0 0 10 0,0 0-10 0,0 0 6 16,0 0 8-16,0 0-8 0,13 0 2 0,-13 0 0 16,12 0 0-16,-1 0 8 0,0 0-2 0,5 0-4 16,-2 0-4-16,3 0-6 0,3 0 8 0,2 0 4 17,-3 0-6-17,4-13 8 0,6 13-10 0,-5-10-6 18,1 10 16-18,2-8-12 0,-1 2 10 0,2 6 4 0,-8 0-16 14,3-6 10-14,-5 6 0 0,-2-5-6 2,-2 0 10 11,1 4-4-13,-4 1-10 0,-3 0 10 17,0 0-4-17,-4 0-4 0,3 0 4 0,-3 0-4 15,0 0 12-15,-2 0 4 0,-1 0-6 0,2 0 0 13,-1 0-8-13,-2 0-2 0,0 0 4 14,0 0-2-14,0 0 8 0,0 0-4 0,0 0 0 22,0 0 10-22,0 0-6 0,0 0-4 0,0 0-2 0,0 0 0 12,0 0-4-12,0 0 8 0,0 0 10 15,0 0-6-15,0 0-51 0,0 0-88 0,0 0-91 13,0 0-83-13,0 0 6 0</inkml:trace>
    </iact:actionData>
  </iact:action>
  <iact:action type="add" startTime="109925">
    <iact:property name="dataType"/>
    <iact:actionData xml:id="d70">
      <inkml:trace xmlns:inkml="http://www.w3.org/2003/InkML" xml:id="stk70" contextRef="#ctx0" brushRef="#br1">28063 2016 399 0,'0'0'19'1,"0"-10"9"-1,0 5-7 0,0-2 9 21,0 7-26-21,0-6-6 0,0 0 13 0,0 1-15 0,0 4 13 14,0-3 7-14,0 3 20 0,0 1 18 13,0 0 2-13,0 0-5 0,0 0-31 0,0 0-7 14,0 0-4-14,0 0-5 0,0 0 3 14,0 0-9-14,0 0 5 0,0 0 16 0,0 0 5 16,0 0 5-15,0 0-7-1,0 0-9 0,0 0-3 17,0 0-5-17,0 0-5 0,0 0-7 0,0 0 9 14,0 0 0-14,0 0-6 0,0 0 11 0,0 0-9 16,0 0 1-16,0 0 14 1,0 0-13-1,0 0 15 14,0 0 11-14,0 0 4 0,0 0 9 20,0 0-9-20,0 0-13 0,0 0-11 0,0 0-1 0,0 0-5 0,0 0 0 14,0 0 2-14,0 0-2 0,0 0 0 13,0 0-2-13,0 0 2 0,0 0 0 22,0 0-5-22,0 0 7 0,0 0 0 0,0 0-4 0,0 0 6 0,0 0-6 14,0 0 2-14,0 0 0 0,0 0 2 11,0 0-1-11,0 0-3 0,0 0-1 14,-18 0-11-14,18 0 9 0,0 0-3 0,0 15 10 21,-13-3 7-21,13 3-7 0,0 1 6 0,0 0-12 0,0 3 0 13,-10 1 8-13,10 0-6 1,0 0 6 13,0 2-4-14,0-4 2 0,-8 1-6 0,8-1-2 13,0-2 8-13,0 2 4 0,0-4 0 17,0-1-2-17,0-3-1 0,0-1-4 0,0-1 8 18,0-1-3-18,12-3-4 0,-12 0 0 0,12-4 2 0,-12 0 7 14,10 0 2-14,-3 0-5 0,0 0 2 2,-1 0-4 13,1 0-2-15,3 0 5 1,1 0-11-1,-4-15 6 13,4 1 0-13,1-1-5 0,1-1 7 23,4 3-10-23,-5-4 4 0,0-1 2 0,-1 2-4 0,1-2 4 0,0 2 0 11,-3 2 2-11,-1-2-2 0,0 4-2 11,-1-1-2-11,0 6-4 2,-4-2 2 17,1 3 8-19,2 4 2 0,-5 1-10 0,-1 1-1 0,0 0-6 18,0 0 0-18,0 0 9 0,0 0 2 0,0 0 0 10,0 13-6-10,0-13 3 1,0 17 6 12,0-4-1-13,0 2 2 0,0 1 0 21,0 0-2-21,0 0-3 0,0 3 10 0,0-3-9 0,0-1-4 11,0-1 10-11,0-3-11 0,13-1 14 16,-2-2 3-16,-1 0-1 0,1-3-1 0,1 0-1 14,1-3 3-14,-1-2-3 0,1 0-1 0,4 0 0 17,-4 0-6-17,6 0 0 0,-1-13 4 0,-2 1-10 15,2-4 4-15,1 4 6 1,-1-3-6 0,3-1 6 14,-5 1-6-15,0-4-2 0,-1 0 8 0,0 3-8 17,-4-5 8-17,-1 1-6 0,-3 1 4 0,-3 0 2 12,1 3-10-12,-3-2 6 0,0 5-10 22,-2 2 10-22,0 4 2 0,0 0-11 0,0 2 0 0,0 1 1 0,0 4-3 14,0 0 13-14,0 0-1 0,0 0-3 11,0 0 0-11,0 16-65 0,0-16-76 24,0 17-94-24,0-3-29 1</inkml:trace>
    </iact:actionData>
  </iact:action>
  <iact:action type="add" startTime="110954">
    <iact:property name="dataType"/>
    <iact:actionData xml:id="d71">
      <inkml:trace xmlns:inkml="http://www.w3.org/2003/InkML" xml:id="stk71" contextRef="#ctx0" brushRef="#br1">29299 1653 526 0,'7'-20'43'0,"0"3"28"16,-3-1 21-16,0 2 12 0,1 1-32 0,-5 1-3 17,0 1-9-17,0 2-1 0,0 3 0 0,0-3-13 14,0 3-10-14,0 3-5 1,0 1-17-1,0 1-11 16,0 2-8-16,-16 1-3 0,16 0-1 0,0 0 1 14,-11 0 10-14,11 0-8 0,0 0 8 21,-8 14-6-21,3 2-6 0,-1-2 18 0,0 3-8 0,1 2 2 0,-2 2 1 12,1 6-6-12,-1 1 9 0,3 4-4 19,-6 0-2-19,3 3 3 0,4 1-1 0,-6 0 2 17,6 1 4-17,-5 1-6 0,6-2-8 0,-3 2 8 1,0 0-2 11,3 0-2-11,0-2 6-1,-1-2-8 10,2 1 4-10,1-4 12 1,-6-1-8 22,6-2 7-23,0-3-1 0,-4 0-12 0,4-5 10 0,0 1-12 0,0-3 4 13,0 1 2-13,-1-4 2 0,1 1 5 12,-3-3-26-12,0-2-92 0,3 0-90 24,0-1-93-24,-4-1-19 0</inkml:trace>
    </iact:actionData>
  </iact:action>
  <iact:action type="add" startTime="111606">
    <iact:property name="dataType"/>
    <iact:actionData xml:id="d72">
      <inkml:trace xmlns:inkml="http://www.w3.org/2003/InkML" xml:id="stk72" contextRef="#ctx0" brushRef="#br1">27183 1927 497 0,'9'-12'25'4,"-3"2"16"-2,-5 2 6 14,2 3 2-16,-2 2-31 0,-1-1-15 0,0 4 3 22,0 0-17-22,0 0 9 0,0 0-4 0,0 0-5 0,0 0 8 10,0 0-6-10,0 0 9 0,0 0-9 14,0 12 2-14,-11 4 7 1,11-3-2 21,-11 3 6-22,-1 6 3 0,5 2-16 0,-4 5 14 0,4 3 1 0,-1 4-1 11,0 3 13-11,-1 1-18 0,2 3 7 14,-3-1 4-13,5 1-3 0,-5-1 3-1,3 0-6 12,-2 0 4-12,-1 0 4 0,-1-4-13 21,5-1 2-20,-7 0-8-1,6-4 6 0,-3-1 6 0,-1-1-5 13,4-5 7-12,-3-3-6 0,3-1 0-1,2-6 7 10,-2-2-9-10,3-5 5 0,0-3 0 17,0-2-8-16,-2-3 6-1,6 1-1 0,-2-1-2 15,0 1 7-15,2 0-3 0,0-2-4 0,0 1 0 17,0 1-2-17,0 4 6 0,0-3 4 0,0-1 3 18,0 0-62-18,0 2-94 0,0 0-58 0</inkml:trace>
    </iact:actionData>
  </iact:action>
  <iact:action type="add" startTime="112599">
    <iact:property name="dataType"/>
    <iact:actionData xml:id="d73">
      <inkml:trace xmlns:inkml="http://www.w3.org/2003/InkML" xml:id="stk73" contextRef="#ctx0" brushRef="#br1">29623 2075 526 0,'0'0'-2'1,"-2"-9"-3"26,-2 9-1-27,0 0 5 0,2-8 8 0,-1 8 18 0,-1 0 10 0,0 0 25 0,-2 0 2 22,5 0-15-22,-5 0-2 0,2 0-34 0,2 0 2 0,-3 0 9 9,3 0-14-9,0 0 10 26,2 0-14-26,0 0-2 0,0 0 5 0,0 0-7 0,0 0 6 0,0 0-8 0,0 0 2 14,0 0 2-14,0 0-10 0,0 0 6 9,0 0 6-9,0 0-4 0,0 0 11 14,0 0-5-14,0 0 5 0,15 0 11 21,-2 0 3-21,-2 0 6 0,1 0-12 0,1 0-6 0,4 0-3 12,2 0-10-12,3 0 2 0,1 0 0 15,4 0-2-15,0 0 2 1,-2 0-1-1,-4 0-1 13,-1 0 4-13,3 0-4 1,-4 0-2-1,-1 0 6 15,-2 0-11-15,-2 0 8 0,0 0 1 0,-1 0-4 14,0 0 6-14,-2 0-12 0,-5 0 8 21,1 0-1-21,-3 0 6 0,-1 0 6 0,-3 0-14 0,0 0 3 14,0 0-10-14,0 0-12 0,0 0-1 0,0 0-25 12,0 0-8-12,0 0-7 0,0 0-14 22,0-13 21-22,-16 13 7 0,1 0 20 0,-2-8 24 0,5 8-11 14,-1-8 7-14,6 8-4 0,-4-10-7 0,11 4 6 12,-10-1-2-12,10 2 5 0,0-3 6 23,0 0 5-23,0-4-5 0,0 3-1 0,0 0 4 0,0-1 2 0,0-2 5 12,0 2-3-12,0 0-11 0,0 0 8 14,0 0 1-14,0 2-4 0,0 1 11 15,0-1 2-15,0 1 2 0,0 4 14 0,0-2 4 19,0-1-1-19,0 4 5 0,0 2-17 0,0 0-4 0,0 0-10 14,0 0-18-14,0 0 20 0,0 0-12 14,0 0 3-14,0 0 5 0,0 0-20 0,0 13 18 16,0-3 2-16,0 3-1 0,0-3 10 0,0 5-6 13,0 2-6-13,0 0 13 0,0 4-2 16,0 1-12-15,0-1 15-1,-7 3-2 0,7 2-4 19,0-2 13-19,0 4-1 0,-1-3-17 0,1 4-87 0,-6-3-86 15</inkml:trace>
    </iact:actionData>
  </iact:action>
  <iact:action type="add" startTime="113433">
    <iact:property name="dataType"/>
    <iact:actionData xml:id="d74">
      <inkml:trace xmlns:inkml="http://www.w3.org/2003/InkML" xml:id="stk74" contextRef="#ctx0" brushRef="#br1">31390 1794 48 0,'-16'-6'34'0,"16"-2"15"6,0-1 37-5,-17 3 32 15,17 0-34-16,0 4-16 0,-9 2-33 0,9 0-28 14,0 0-2-14,0 0-3 0,0 0 0 22,-5 0-4-22,-4 0-3 0,8 13 1 0,-5 1-3 0,0 1 4 0,1-1 3 13,-2 3 0-13,0 0 7 0,-3 4-2 14,-2-2-8-14,5 2 8 0,-3 0-3 0,3 0-6 15,1-5 9-15,1 4-10 0,3-5 3 14,2 1 4-14,0-4 0 0,0 0 8 0,0-2-6 19,0-2-2-19,0-3 3 0,0 0-1 0,0-2 5 0,0 0 45 16,13-1-7-16,-2-2 11 0,-11 0-3 14,13 0-44-14,0 0 0 0,-2 0-11 0,1 0 2 20,5 0 1-20,-2-16 1 0,4 0 0 0,-1 1-3 0,-2 3-6 16,0-3 12-16,1 0-9 0,-4-1 2 0,1 2 0 11,0-2-7-11,-8 3 16 0,4 0 6 13,-3 2 16-13,-6 1 12 1,5 2-2 21,-5 4-13-22,3 0-19 0,-4 3-9 0,0-3-13 0,0 4-4 0,0 0 4 12,0 0 13-12,0 0-1 0,0 0 2 14,0 19 7-14,0-4-8 0,-12-2 0 14,12 0 0-14,0 3 3 0,0-1-12 0,0 2 11 21,0-3 1-21,0 1-3 0,0-1 8 0,0-2-4 0,0 0 0 15,0 0-2-15,0-4 7 0,0-2-5 0,18-1 1 12,1-1 3-12,-7 0-8 0,7-4 0 16,2 0 5-16,-1 0 3 0,1 0-10 0,-1-14 4 15,3 1-8-15,4 0 6 0,-7-2 10 0,-3-2-8 18,2-3 3-18,-2 1-7 0,-5-2 29 0,0-2 11 16,-2 0 6-16,-3 0 7 0,-6-1-38 0,4 2-1 14,-3 1-7-14,1 1-3 0,-3 4 0 1,0 2-2 18,0 3-4-19,0 1-13 0,0 5 2 0,0 0 3 0,0 5 4 14,0 0 5-14,0 0 10 0,0 0-1 15,0 18-4-15,0-2-45 0,-17 3-66 0,17-1-73 11,-11 2-86-11,11-1 25 0</inkml:trace>
    </iact:actionData>
  </iact:action>
  <iact:action type="add" startTime="114050">
    <iact:property name="dataType"/>
    <iact:actionData xml:id="d75">
      <inkml:trace xmlns:inkml="http://www.w3.org/2003/InkML" xml:id="stk75" contextRef="#ctx0" brushRef="#br1">31914 2268 294 0,'0'0'-2'14,"0"0"4"-14,0 0 29 1,0 0 20-1,12-13 32 18,-12 13 20-18,0 0-24 0,11 0-16 0,-11 0-34 0,7 0-20 13,-7 0-14-12,4 0 1-1,2 0 2 20,0 0-5-20,-1 0 3 0,-3 0 1 0,5 0 3 0,0 13 2 14,-3-1 7-14,6-1 1 0,-6-2 9 0,-2 1-5 13,4 3-1-13,-2 0-1 0,-1-2-9 13,-2 2 1-13,-1-2 3 0,3 2-7 23,-2 0-2-23,5-2 6 0,-5 0-8 0,-1 1 10 0,0-1 1 0,3-2-2 11,-3 1 6-10,2 1-5-1,-2-3 3 13,4-1 2-13,-3-2-7 1,1 0 0 12,4-2-3-13,-2 0 7 0,3-2 9 0,-3 3-10 21,3-4 1-21,5 0-43 0,0 0-73 0,6 0-94 0,-6 0-26 14</inkml:trace>
    </iact:actionData>
  </iact:action>
  <iact:action type="add" startTime="114326">
    <iact:property name="dataType"/>
    <iact:actionData xml:id="d76">
      <inkml:trace xmlns:inkml="http://www.w3.org/2003/InkML" xml:id="stk76" contextRef="#ctx0" brushRef="#br1">32334 2074 519 0,'0'-7'0'2,"0"1"0"2,0 3 3 11,0-2-1-15,0 3-4 0,0-1 4 0,0 0 0 21,0 3-8-21,0 0 3 0,0 0-1 0,0 0-5 0,0 0-110 16,0 0-5-16</inkml:trace>
    </iact:actionData>
  </iact:action>
  <iact:action type="add" startTime="114647">
    <iact:property name="dataType"/>
    <iact:actionData xml:id="d77">
      <inkml:trace xmlns:inkml="http://www.w3.org/2003/InkML" xml:id="stk77" contextRef="#ctx0" brushRef="#br1">30753 1704 512 0,'-7'0'-6'19,"-3"0"-1"-19,4 0 7 0,0 0 0 0,-2 16-7 0,-2-1 10 14,-1 2-10-14,-1 1-2 0,1 6 9 11,-1 0-3-11,4 3 8 0,-9 1-1 14,5 2-8-14,4 1 6 0,2 4-4 0,-2-1 2 21,6 1 7-21,2 4-5 0,0-2 0 0,0 1 2 0,0 1-3 10,0 0 5-10,0-1-1 17,0-2-12-17,0 2 10 1,0-1-8-1,0 0 1 0,0 0 11 13,0-2-8-13,0-2 8 0,0-1-11 16,0-1-1-16,0 0 5 0,0-2-6 0,0-3 14 14,-17-2 2-14,17-1 1 0,0-2 7 0,0-7-11 21,0-1-9-21,0-2 4 0,0-6-25 0,0 0-53 0,0-2-45 14,0-1-14-13</inkml:trace>
    </iact:actionData>
  </iact:action>
  <iact:action type="add" startTime="115067">
    <iact:property name="dataType"/>
    <iact:actionData xml:id="d78">
      <inkml:trace xmlns:inkml="http://www.w3.org/2003/InkML" xml:id="stk78" contextRef="#ctx0" brushRef="#br1">32591 1474 512 0,'4'0'-2'1,"-1"0"-4"11,-3 0-11-12,1 0 8 0,-1 0 2 21,0 0-5-21,0 0 17 1,0 0-11-1,0 0 3 0,0 15-1 0,0-15-5 15,0 20 4-15,0-2 3 0,0 0 6 0,0 6-1 16,0 0 53-16,0 5 8 0,0 2 8 9,0 1-6-9,0 3-48 0,0 2-14 24,0 0 2-24,0 1-1 0,0 3-3 0,0-4 5 0,0 1-3 0,0 0 3 12,0-5 2-11,0 1-9-1,0 1 4 12,0-4 1-12,19-2-7 0,-2 0 10 14,-6-4-6-14,1 1 0 0,-1-2 5 20,-2-1-5-20,0-1 9 0,3-1-6 0,-4-1-98 0,4-4-106 0</inkml:trace>
    </iact:actionData>
  </iact:action>
  <iact:action type="add" startTime="115795">
    <iact:property name="dataType"/>
    <iact:actionData xml:id="d79">
      <inkml:trace xmlns:inkml="http://www.w3.org/2003/InkML" xml:id="stk79" contextRef="#ctx0" brushRef="#br1">27394 3530 267 0,'-41'8'-2'24,"8"-3"-2"-24,3-2-5 0,6-3 48 0,7 0 26 0,4 0 53 0,4 0 43 12,2 0-29-12,5 0-20 0,2 0-46 19,0 0-36-19,0 0-21 0,0 0-5 0,0 0-6 0,0 0 4 15,22 0 0-15,1 0 22 0,4 0 24 0,3-14 1 14,1 14 4-14,3-16-20 0,5 6-25 12,2-1-6-12,0 11 3 0,3-10-3 22,0-1-6-22,-3 5 14 0,1-1-14 0,-7 1 2 0,2 2 17 13,-3-2-30-13,-4 1-47 0,-1 4-38 0,-5-3-58 15,-6 0-37-15,-1-1-10 0,-4-1 3 1</inkml:trace>
    </iact:actionData>
  </iact:action>
  <iact:action type="add" startTime="116034">
    <iact:property name="dataType"/>
    <iact:actionData xml:id="d80">
      <inkml:trace xmlns:inkml="http://www.w3.org/2003/InkML" xml:id="stk80" contextRef="#ctx0" brushRef="#br1">27652 3257 315 0,'-4'-6'35'0,"1"-1"12"17,-2 2 36-17,0 0 32 0,3 3-34 0,-3 1 7 14,1 1-35-14,4 0-29 0,-6 0-2 0,5 0-33 15,1 0 6-15,0 0-5 0,0 0-8 20,0 0 18-20,0 18-2 0,0 0 0 0,0 0 15 0,0 1-7 14,0 5 9-14,0 3-4 0,0 2-8 0,0 5 14 14,16 1-11-14,-16 2 7 0,15 2 2 21,-3-1-45-20,-1 2-107-1,5-2-93 0</inkml:trace>
    </iact:actionData>
  </iact:action>
  <iact:action type="add" startTime="117262">
    <iact:property name="dataType"/>
    <iact:actionData xml:id="d81">
      <inkml:trace xmlns:inkml="http://www.w3.org/2003/InkML" xml:id="stk81" contextRef="#ctx0" brushRef="#br1">26002 3216 371 0,'0'-12'3'4,"0"12"-1"17,0-8 7-21,0 8-1 0,0-5-6 0,0 5 3 0,0-7-1 13,0 3 3-13,0 4 17 0,0-7 5 18,0 7 12-18,0-1 1 0,0-1-18 0,0 0-3 0,-17 1-17 11,0-2-2-10,4 3 8-1,-4-3-10 19,6 2 11-19,-2 0-8 0,0 1 10 0,2 0 20 15,-2-3-10-15,3 3 6 0,2 0-12 0,-2 0-15 12,4 0 3-12,0 0-3 0,-1 0-6 22,1 0 1-22,-4 0-3 0,3 0-1 0,-4 0 14 0,4 16-3 0,-6-6-6 14,-1-1 5-14,0 1-4 0,-2 0 8 13,-2-1-5-13,-1 3 12 0,-4 0 32 21,-2 0 8-21,-2 5 13 0,-3-1-19 1,0 2-35-1,-1 4-11 0,-1 1-5 12,-6-1 6-12,1 3-9 0,2-1 6 14,-2 0 8-14,-5 2-14 0,3 1 12 0,-4 0-4 14,-3 0-4-14,2 2 11 0,0-1-7 15,-4 0 0-15,3 0-2 0,-4 3-2 0,5-3 9 14,-3-4-8-14,2 4 6 0,-4-4-3 2,7-3-3 15,-5 3 6-17,7-3-5 0,-1-3 4 0,5-1-2 17,1-4 2-17,1 0-8 0,2 1 4 0,2-4 7 15,2 2 5-15,1-3 29 0,1-1 17 0,1 0 3 14,1-1-7-14,1-1-24 1,-1-1-18-1,1 1-20 19,-1-1 12-19,0-2-2 0,4-1-2 0,3 3 4 1,-3 1-8 12,4-2 4-13,5 0 4 0,1-1-2 15,4-1 0-15,-1 0-4 0,1-1-4 0,6-1 14 20,-4 0-12-20,4 0 4 0,0 0 6 0,0 0-12 0,0 0 16 12,0 0-10-12,0 0-2 0,0 0 0 12,0 0 2-12,0 0 4 0,0 0-6 14,0 0 6-14,0 0-8 0,0 0 2 21,0 0 6-21,0 0-6 0,0 0-10 0,0 0-45 0,0 0-39 14,0 0-45-14,0 13-50 0,0-13-20 0,0 0-25 14</inkml:trace>
    </iact:actionData>
  </iact:action>
  <iact:action type="add" startTime="118021">
    <iact:property name="dataType"/>
    <iact:actionData xml:id="d82">
      <inkml:trace xmlns:inkml="http://www.w3.org/2003/InkML" xml:id="stk82" contextRef="#ctx0" brushRef="#br1">24434 3662 68 0,'0'0'10'0,"0"0"0"0,0 0 7 0,0 0 7 11,0 0 5-11,0 0-12 20,0 0 2-20,0 0-4 0,0 0-8 0,0 0 12 0,0 0-14 13,0 0 2-13,0 0-1 0,-11 0-3 0,11 0-1 18,-16 0-4-18,6 8 0 0,0-8 4 0,-4 10 0 17,3-3 0-17,-1 0-4 0,1-2-2 0,0 3 12 14,-4-3-1-13,1 3-2-1,1 4 4 0,-4-3 0 20,3 0 0-20,-6 1-1 0,2 2 8 0,2 2 0 0,-5-1 1 15,4 0 22-15,-3 1-6 0,3 2 4 0,0 0-3 12,0 1-29-12,0 2-3 0,-2-1-6 12,3-1 6-12,1 1 2 0,-1 1-4 24,-1-3 1-24,4 1 3 0,-4-2-2 0,6-2 1 0,-1 2-6 0,3-6 6 10,-1 2 3-9,0-3-6 12,3-1 5-13,1-2 44 1,0 1 12-1,3-1 12 13,-1 1 18-13,0-2-36 0,2 0-3 21,2 0-4-21,-5 0-14 0,5 0-6 0,0-4-5 1,0 3 9-1,0-3 6 9,0 0-6-9,0 0 4 17,0 0-9-16,0 0-17-1,0 0-4 0,0 0 1 16,0 0-5-16,0-11 0 0,0 11 0 0,0 0-6 0,0 0 6 15,0 0-4-15,0 0 0 0,0 0 4 17,0 0-10-17,0 0 14 0,0 0-13 0,18 0-3 0,-4 0 10 17,1 0 0-17,-3 0 6 0,3 0 0 0,0 0 1 12,4 0-9-12,1 0 2 0,-6 0-4 23,7 0 6-23,-2 8 2 1,1 0-4-1,2-8 2 0,4 11-2 0,-1-4-2 13,2-1 0-13,3 0 6 0,0 0-2 11,-1 1 0-11,-5-5-2 0,-1 1 6 13,-5 2-6-13,0-2-6 0,-2 0 10 25,-3-1-4-25,-2 1-8 0,-1 1 12 0,0-3 4 0,-3 2-10 0,-2-3 8 3,-1 3-8 4,3 1-57-7,-3-3-38 14,0 2-51-14,-1-1-45 0,3-2-9 14,0 0-15-14</inkml:trace>
    </iact:actionData>
  </iact:action>
  <iact:action type="add" startTime="121593">
    <iact:property name="dataType"/>
    <iact:actionData xml:id="d83">
      <inkml:trace xmlns:inkml="http://www.w3.org/2003/InkML" xml:id="stk83" contextRef="#ctx0" brushRef="#br1">20605 7434 178 0,'0'-5'10'29,"11"0"9"-29,-11 4 1 0,13-3 16 0,-6 1 11 0,0 2 3 0,-1-2 1 0,-1 3-12 14,2 0-9-14,-2 0-13 0,2 0-8 0,-3 0 5 6,3 0-9 17,-1 0-8-23,-2 0 10 0,0 0-12 0,1 0 3 0,3 0 9 0,-5 0 2 12,4 0 31-12,-3 0 7 0,4 0 5 15,2 0 1-15,-5 0-30 0,5 0-6 0,-1 0-8 13,2 0-5-13,3 0 3 0,0 0-14 20,4 0 8-20,-4 0-1 0,4 0-1 0,1 0 12 1,2 0-9 10,-1 0 1-11,-2 0 6 0,8 0-5 17,-3 0-1-17,1 0 8 0,-3 0-11 0,8 0 4 2,-7 0 2 10,7 0 5-12,-4 0-6 0,5 0-3 16,-4 0 5-16,5 0 16 0,-1 0 16 0,-2 0 4 18,-1 0 2-18,3 0-36 0,0 0-3 0,-1 0-2 17,-5 0-10-17,6 0 10 0,-3 0-8 0,-2 0-6 12,1 0 10-12,-1 0-3 0,1 0 10 0,-2 0 1 19,3 0-10-19,-3 0 4 0,2 0-10 0,1-10 10 16,0 10-2-16,1 0 4 0,-4 0 2 0,2 0-8 14,1 0-4-14,-1-8 6 0,2 8-2 0,-4 0-4 12,5-7 14-12,-5 7-8 0,4-3 0 24,-4 3 5-24,1 0-8 0,-4-4 1 0,0 0 4 0,1 2 5 0,-3 0-3 11,3 2-4-10,-2 0 0-1,2-1-4 12,4 0 8-12,1 1-4 0,1 0-2 15,2-2-2-15,-3 0 4 0,0 0-2 1,2 1 10 18,-2 0-4-19,-2-1-4 0,1 0 0 0,-2 1-10 0,2 1 5 14,-1 0 1-14,1 0 4 0,-6 0 2 15,7 0 5-15,-3 0-7 0,-4 0 0 0,5 0 2 13,-2 0-4-13,3 0-1 0,-2 0 5 21,2 0-2-21,-1 0 3 0,1 0-1 0,2 0 0 0,-2 0-4 13,-1 0-2-13,7 0 6 0,-7 0 0 0,4 0-2 16,-2 0-4-16,0 0 10 0,-2 0-12 0,4 0 5 14,-8 0 6-14,3 0-7 0,-1 0 2 19,1 0 6-19,-3 0-10 0,1 0-1 0,-2 0 7 0,2 0-2 16,-3-13 1-16,2 13 5 0,-1 0-12 0,3-8 6 13,1 8 0-13,-1 0-2 1,1-8 4 11,1 8 0-12,1-7-2 0,1 7 2 22,1-3-2-22,-1-3-2 0,0 3-2 0,-1 2-1 0,-3-3 10 0,0 4-1 13,-1-2 0-13,1-1 0 0,0 3-4 13,-3 0-10-13,-3 0 14 0,1 0-6 2,1 0 4 10,-2 0 2-12,-4 0-12 0,1 0 14 21,0 0-6-21,-3 0 0 0,1 0 2 0,1 0-2 0,-2 0-2 14,-1 0 6-14,-2 0-8 0,2 0 8 0,-1 0 0 13,2 0-8-13,-4 0 11 0,3 0-14 15,0 0 5-15,-4 0 2 0,2 0-2 0,0 0 0 20,-4 0 0-20,3 0 4 0,-3 0-6 0,2 0 10 0,-2 0-4 14,0 0 2-14,-1 0-1 0,2 0-6 15,-5 0 1-14,0 0 2-1,0 0 0 0,0 0 0 14,0 0 2-14,0 0-6 0,0 0 2 19,0 0 4-19,0 0-4 0,0 0 0 0,0 0 2 0,0 0-4 16,14 0 3-16,-14-13 1 0,13 13-2 0,4 0 4 13,-6 0-1-12,2 0 3-1,-2-9 6 0,6 9-10 20,2 0-4-20,-7 0 4 0,6-9-11 0,-6 9 11 0,4-5 3 13,-2 5-8-13,-2 0 10 0,-3 0-7 13,-1 0 4-12,-3 0 4-1,2 0-12 13,-2 0 10-13,0 0-8 0,-3 0 2 0,1 0 10 23,-2 0-12-23,2 0 8 0,0 0 0 0,-3 0-10 0,0 0 8 0,0 0 0 12,0 0-4-12,0 0 9 1,0 0-5 11,0 0-2-11,0 0 4-1,0 0-10 13,0 0 12-13,0 0-6 0,0 0 4 15,0 0 1-14,0 0-12-1,0 0 7 0,0 0-2 19,0 0-7-19,0 0 14 0,0 0-1 0,0 0-4 0,-12 0 15 14,12 0-16-14,0 0-3 0,-10 0 9 0,10 0-7 15,-7 0-24-15,7 0-41 0,0 0-76 3,0 0-68 9,0 0-25-12</inkml:trace>
    </iact:actionData>
  </iact:action>
  <iact:action type="add" startTime="124833">
    <iact:property name="dataType"/>
    <iact:actionData xml:id="d84">
      <inkml:trace xmlns:inkml="http://www.w3.org/2003/InkML" xml:id="stk84" contextRef="#ctx0" brushRef="#br1">24962 6717 357 0,'0'0'7'30,"0"0"14"-30,0 0 14 0,0 0-4 0,0 0 28 0,0 0 20 0,0 0-7 0,0 0 35 0,0 0-20 19,0 0-15-19,0 0 4 0,0 0-8 0,0 0-1 11,0 0-21-11,0 0 4 0,0 0-14 22,0 0-9-22,0 0 8 0,0 0-10 0,0 0-11 0,0 0 11 0,0 0-11 14,0 0-6-14,0-9 4 0,0 9-16 12,0 0 2-12,0 0 2 0,0-8-5 14,0 8 6-13,0-8 3-1,0 8-6 0,17-4 8 20,-17 1-8-20,12 0-6 0,3 1 12 0,-1-1-12 0,1-2 4 14,1 3 8-14,3-4-2 0,3 4 6 15,1-4 0-15,3 2-8 1,-4 0-4-1,8 1-2 11,-1-2-1-11,-7 1 12 0,3 0-1 17,0 4 4-17,-3-3-4 0,-4 3-4 0,-1-1 2 18,-3 1-4-18,2-4 4 0,-6 4-2 0,-3 0-6 0,1 0 8 16,-5 0-2-16,3 0-4 0,-5 0 8 0,1 0-10 14,-2 0-21-14,0 0-16 0,0 0-31 14,0 0-30-14,0 0-2 0,0 0-14 0,0 0 11 20,0 0 10-20,0 0 3 0,0 0 13 0,0 0-14 0,0 0 5 14,0 0 14-14,0 0-10 0,0 0 9 12,0 0 19-12</inkml:trace>
    </iact:actionData>
  </iact:action>
  <iact:action type="add" startTime="125246">
    <iact:property name="dataType"/>
    <iact:actionData xml:id="d85">
      <inkml:trace xmlns:inkml="http://www.w3.org/2003/InkML" xml:id="stk85" contextRef="#ctx0" brushRef="#br1">25152 6579 191 0,'-7'-10'7'7,"3"5"5"-7,-1-3 7 14,1 3 8-13,-2 0 6-1,5 4 12 0,-2-2 6 14,2-2-2-13,-5 1-9-1,6 0-10 19,0 1-9-19,0-2 3 0,0 3-4 0,0 2-1 0,0-3 14 15,0 0 3-15,0 1 5 0,0 0-12 0,0 2-1 15,0-3-2-15,0 2-3 0,0-2 18 0,0-3-10 18,0 4 1-18,0-2 2 0,0 0 3 0,0 3 12 16,0 0-2-16,11-3-2 0,-11 3-9 0,0 1-13 14,0 0-13-14,0 0-8 0,0 0-4 0,0 0 0 12,0 0 0-11,0 0-2-1,0 0-2 22,0 0 1-22,0 14 5 0,0-4-2 0,0 0 8 0,0-2-6 12,0 4-2-12,0 0 6 0,0-1-6 14,0 5 5-13,0-1 1-1,0-1-2 0,0 1 10 13,0 1-7-13,0-2-5 0,0 0 6 1,0 1-8 18,0 0 0-19,0-3 10 0,0 3-2 0,0 0 2 0,0-3 1 14,0 4-11-14,13-3 4 0,-13 2-83 14,0-1-50-14,9-4-57 0,-9 2-68 14,8-2 26-14</inkml:trace>
    </iact:actionData>
  </iact:action>
  <iact:action type="add" startTime="125768">
    <iact:property name="dataType"/>
    <iact:actionData xml:id="d86">
      <inkml:trace xmlns:inkml="http://www.w3.org/2003/InkML" xml:id="stk86" contextRef="#ctx0" brushRef="#br1">25497 6385 364 0,'0'-4'22'4,"0"2"5"10,0 0 10-14,0-2-4 0,0 4-27 0,0-3 2 13,0 2-11-13,0 1 1 0,0 0 5 22,0 0-7-22,0 0 4 0,0 0-1 0,0 0 1 0,0 0 3 11,0 0-1-11,0 12-3 0,0-12 55 18,0 12 9-18,0-12-4 0,0 12 13 0,0-1-59 16,0-1-11-16,0-1 1 0,0 4-5 0,10 0 2 0,-10 2-1 15,12-1 2-15,-12 2-1 0,11 2-3 20,-4 1 7-20,0-1-1 0,-2 3-1 1,2-2 0-1,-3 2-2 0,5-3 0 12,-7-2 4-12,5 0-3 0,-2 3-3 13,2-2 8-13,1 0-4 0,-5-3 2 13,6-1 1-13,-6 0-5 0,2-3 6 2,-3 0-8 10,2-3 7-12,2-3-5 0,-5 2-5 21,3-4 12-21,2-2-1 0,-2 0-1 0,-2 0 8 0,5 0-9 14,0 0-1-14,-3-15 1 0,3 2-13 14,3-1 14-14,-3 0-10 0,2-6 5 0,-2 1 5 20,0-2-12-20,-3-3 12 0,1 0-8 0,2 0-1 0,-3-1 10 11,0 0-14-10,2-3 8-1,-2 3 4 13,-2 0-15-13,3 2 22 0,-3 3 41 20,1 1 17-20,-1 3 19 0,0 1-3 1,-2 1-34-1,3 6-12 1,-3-2-9 11,0 4-20-12,0-1-8 0,0 2-8 13,0 2 6-13,0 1 2 0,0 2-8 23,0 0 8-23,0 0-2 0,0 0-8 0,0 0 12 0,0 0-2 0,0 15-8 15,0-15 18-15,0 18-88 0,13-2-59 0,-13-2-69 8,11-1-101-8,-11 3 72 26</inkml:trace>
    </iact:actionData>
  </iact:action>
  <iact:action type="add" startTime="126536">
    <iact:property name="dataType"/>
    <iact:actionData xml:id="d87">
      <inkml:trace xmlns:inkml="http://www.w3.org/2003/InkML" xml:id="stk87" contextRef="#ctx0" brushRef="#br1">24841 7284 267 0,'18'-16'33'15,"-1"3"17"-15,3 2 8 0,-3 0 12 0,5 11-12 21,-3-10-4-21,0 3 9 0,-1 0 1 0,5 2-17 0,-2 0-3 11,-1 2-11-11,-1 0-3 0,2-2-6 22,-1 0-13-22,6 0 8 0,1-1-6 0,-2 0-2 0,5 2 9 0,0-2-3 10,7 1 0-10,-3-3 4 15,3-2-4-15,1 2-8 0,6 0 3 0,1-2-5 21,-3 1-3-21,6-4 9 0,4 5-5 0,-1-5 24 0,0 3 22 14,2 1-10-14,-5-1-2 0,-4 2-19 0,-1 0-25 10,-4 0-2-10,-2 1 12 15,-5 3-15-15,-4-1 11 0,-4 2-2 0,-1 0-12 21,1 2 17-21,-2 0-11 0,-5 1 8 0,-3 0 2 0,-1 0-10 13,-2 0 10-13,0 0-84 0,-1 0-97 1,-3 0-111 13,2 0-38-14</inkml:trace>
    </iact:actionData>
  </iact:action>
  <iact:action type="add" startTime="131546">
    <iact:property name="dataType"/>
    <iact:actionData xml:id="d88">
      <inkml:trace xmlns:inkml="http://www.w3.org/2003/InkML" xml:id="stk88" contextRef="#ctx0" brushRef="#br1">10464 7059 150 0,'0'-7'5'23,"0"0"8"-23,0 2-1 0,0 2 2 0,0 1 5 0,0-3-12 0,0 2 0 15,0 0-1-15,0 3-2 0,0-2-1 15,0 1-1-15,0 1-2 0,0-2-5 0,0 2 1 19,0 0 1-19,-18 0 7 0,18 0 3 0,-15 0-11 0,3 0 8 16,4 0 4-16,8 0 11 0,-11 0 30 9,3 0 3-9,1 0 0 0,3 0-17 16,0 0-17-16,-2 0-6 0,2 10-10 0,4-10 3 21,0 0-3-21,0 0-5 0,0 0 3 0,0 0 0 0,0 8 4 12,0-8 1-12,0 0-9 0,0 7 2 13,0-3 6-12,0 0 52-1,14 3 16 0,2-2-3 14,-2 3-4-14,0-3-53 0,-1 3-10 20,4-1 2-20,-4 2 0 0,5-3-1 0,1 1 5 0,2 0-10 16,0-3 0-16,1 1 8 0,3 0-6 1,2 3 9 0,3-3-11 9,0 1 0-10,0 0 7 15,4-2-7-15,-1 2 12 0,2 2 32 0,1-1 30 20,2-4 17-20,-1 3-1 0,4-1-37 0,3 0-32 0,-1-2-17 13,5 2 8-12,1-1 0-1,2-4-12 15,3 0 10-15,-2 0-8 0,8 0-2 0,-2 0 8 13,-1 0-5-13,3 0-1 0,-3 0 2 1,3 0 2 20,-4 0-2-21,3 0 0 0,-5 0 4 0,4 0-6 0,-4 0 2 14,1 0 4-14,1 0-14 0,-3 0 10 0,2 0 8 12,-5 0-12-12,1 0 9 0,0 0-5 14,0 0-4-14,2 0 4 0,2-10-2 23,1 10 0-23,5 0-4 0,-1-8 8 0,8 8-2 0,-1-5-2 0,4 5 0 11,-2 0 0-11,2-5 0 0,2 2 6 14,-3-2-8-14,-2 3 2 0,0 2 4 21,-4-3-2-21,0 0 2 0,-6 1-6 0,2 2 2 0,-3 0 0 14,-5 0-2-14,4-2 4 0,-6 0 1 0,1 0-9 14,-3 2 14-14,-1 0-2 0,0-2-8 14,-2 0 8-14,1-1-8 0,2 2 4 0,1-3-2 15,0 0-2-15,-5 0 6 0,0-2-6 19,5 0 4-19,1-1 4 0,1 2-8 0,-2-2 2 0,4 0 2 1,2 0-6 14,2 3 4-15,3-3 2 0,0 2-4 13,-3 2-2-13,1 0 2 0,-4 1 4 0,1-6 2 14,-2 5-4-14,-2 0 8 0,-3 2-5 20,-1-3-7-20,-3 1 12 0,-2 2-15 0,-1 0-1 0,0-2 10 16,0 3-6-15,1-3 12-1,-1 0-4 0,3 1-1 1,0-3 3 9,-1 2-17-10,2-2 12 22,1 2-1-22,0-2 4 0,0 0 8 0,-1 2-18 0,1 0 4 0,1-3 2 14,-3 4-4-14,-1-2 1 0,-5 0 1 12,3 1 2-12,-8 1 0 0,5-1 0 14,-7 1 3-14,-1 1-14 0,-5 0 11 0,-3 0 8 21,0-2-12-21,2 3 12 0,-4-2-6 0,0 2 3 0,1 0-1 14,-1 0-8-14,3 0 12 0,2 0-10 2,2 0 0 10,2 0 2-12,-1-2-6 0,0 2 0 13,-1 0 6-13,6-4 2 0,1 2 0 16,0 2 4-16,-1-2-4 1,-2 2 0-1,3-3 0 18,-1 2-6-18,-3-1 2 0,3 0 2 0,-3-1-7 0,-2 1 8 16,-4 0-3-16,2 1-2 0,-4-2 4 0,-2 2 4 14,3-1 6-14,-2 1-8 0,-2-1-2 13,1 0-8-13,-3 2 1 0,0-1 14 0,1 1-5 22,-3-2 4-22,0 0-4 0,-1 2-12 0,1-4 16 0,-3 3-6 13,3 1 0-13,0 0 4 1,-3 0-14 0,5 0 10 9,-4 0 0-10,4 0-2 23,-5 0 8-23,3 0-8 0,-1 0 6 0,-1 0 2 0,-2 0-8 0,0 0 0 14,1 0 0-14,1 0 2 0,-2 0 2 0,-1 0 0 13,0 0-4-13,0 0 6 0,-5 0-10 13,3 0 10-13,-4 0-4 0,0 0-10 21,-3 0 18-21,1 0-16 0,1 0 10 0,-3 0 4 0,0 0-14 13,0 0 12-12,0 0-6-1,0 0 2 0,0 0 10 13,0 0-16-13,0 0 6 0,0 0-6 14,0 0-2-14,0 0 12 0,0 0-5 0,0 0 3 16,0 0 3-16,0 0-7 0,0 0 2 0,0 0-5 19,0 0 3-19,0 0 9 0,0 0-9 0,0 0 8 16,0 0-6-16,0 0-4 0,0 0 14 0,0 0-8 14,0 0 0-14,0 0 2 0,0 0-4 0,0 0 4 13,0 0-10-13,0 0 6 0,0 0 2 22,0 0-2-21,0 0 5-1,0 0-3 0,0 0 8 0,0 0 10 0,0 0-1 16,0 0-3-16,0 0-8 0,0 0-6 0,0 0 2 17,0 0-2-17,0 0-2 0,0 0 4 0,0 0-4 16,0 0 0-16,0 0-4 0,0 0 6 0,0 0 4 14,0 0-6-14,0 0 8 0,0 0-14 10,0 0 2-10,0 0 10 0,0 0-10 15,0 0 6-15,0 0 2 0,0 0-6 0,0 0 8 19,0 0-10-19,0 0-2 0,-14 0 2 1,14 0 2-1,0 0 6 10,-8 0-2-10,8 0 2 2,-8 0-10 13,1 0 10-15,7 0-8 0,-3 0 0 0,-1 0 10 14,4 0-8-14,-2 0 4 0,1 0 4 18,1 0-12-18,-4 0 6 0,4 0 4 0,0 0-8 0,0 0 8 14,0 0-10-14,0 0 9 0,0 0-3 20,0 0 2-20,0 0 4 0,0 0-11 0,-2 0 5 0,2 0-6 14,0 0 6-13,-3 0 0-1,3 0-2 0,0 0 2 12,0 0-2-12,-1 0 0 0,1 0 8 22,0 0-4-22,0 0-2 0,0 0 6 0,0 0-4 0,0 0 0 14,0 0-8-14,0 0 0 0,0 0-2 0,0 0 10 10,0 0 4-10,0 0-8 24,0 0 8-24,0 0-10 0,0 0 8 0,0 0 2 0,0 0-10 0,0 0 8 12,0 0-8-12,0 0 4 1,0 0 2 10,0 0-6-11,0 0 8 1,0 0-4 12,0 0-2-13,0 0 4 0,0 0-10 0,0 0 8 21,0 0 6-21,0 0-8 0,0 0 4 0,0 0-10 0,0 0 4 11,0 0 8-11,0 0-6 0,0 0 12 17,0 0-16-17,0 0 8 1,0 0 0-1,0 0-4 14,0 0 10-14,0 0-12 0,0 0 6 0,0 0-4 16,0 0 0-16,0 0 4 0,0 0-2 0,0 0 2 14,0 0-6-14,0 0-2 0,0 0 8 22,0 0-2-22,0 0 4 0,0 0-2 0,0 0-4 0,0 0 0 0,0 0 4 12,0 0 2-12,0 0-8 0,0 0 4 13,0 0-6-13,0 0 8 0,0 0 0 22,0 0-4-22,0 0 2 0,0 0-6 0,0 0 13 0,0 0-3 0,0 0-6 15,0 0 6-15,0 0-11 0,0 0 5 20,0 0 12-20,0 0-16 0,0 0 6 0,0 0 0 0,0 0 1 14,0 0 1-14,0 0-4 0,0 0 4 0,0 0-7 12,0 0 5-12,0 0 6 1,0 0-10 10,0 0 0-11,0 0 4 0,0 0 0 14,0 0 0-14,0 0 2 0,0 0 0 21,0 0-4-21,0 0 0 0,0 0 4 0,0 0-4 1,0 0 0-1,0 0 4 13,0 0-6-13,0 0 6 0,0 0-4 14,0 0 0-14,0 0 4 0,0 0-4 18,0 0 8-18,0 0-2 0,0 0-6 0,0 0 2 0,0 0 2 16,0 0-4-16,0 0 8 0,0 0-2 0,0 0-8 14,0 0 10-14,0 0-10 0,0 0 4 0,0 0 2 18,0 0-6-18,0 0 8 0,0 0-2 0,0 0-2 13,0 0 5-13,0 0-11 0,0 0 6 21,0 0 2-21,0 0-13 0,0 0 22 0,0 0-11 0,0 0-2 0,0 0 12 14,0 0-12-14,0 0 0 0,0 0 6 14,0 0-10-14,0 0 2 0,0 0 8 0,0 0-4 10,0 0 8-10,0 0-4 24,0 0-4-24,0 0-4 0,0 0 2 0,0 0 4 0,0 0 0 0,0 0-2 11,0 0 2-11,0 0-12 0,0 0 6 14,0 0 10-14,0 0-10 0,0 0 10 25,0 0-6-25,0 0-2 0,0 0 4 0,-17 0-4 0,17 0 2 0,0 0-3 0,0 0 3 10,0 0 0-10,0 0-4 13,0 0 4-13,0 0-4 0,0 0-2 14,0 0 8-14,0 0-6 0,0 0 6 0,0 0 4 17,0 0-6-17,0 0 4 0,0 0-1 0,0 0-7 14,0 0-2-13,0 0 4-1,0 0-1 0,0 0 7 17,0 0-4-17,0 0 2 0,0 0 0 0,0 0-6 17,0 0-10-16,0 0-86-1,0 0-83 0,0 0-115 13,0 0-36-12</inkml:trace>
    </iact:actionData>
  </iact:action>
  <iact:action type="add" startTime="134464">
    <iact:property name="dataType"/>
    <iact:actionData xml:id="d89">
      <inkml:trace xmlns:inkml="http://www.w3.org/2003/InkML" xml:id="stk89" contextRef="#ctx0" brushRef="#br1">19570 7458 239 0,'-5'0'13'9,"1"-15"24"-8,3 6 17 12,-2 9 5-13,-1 0-11 0,1-10 5 0,0 10-5 14,3 0 6-14,-1 0 14 0,1 0-15 15,-3 0-11-15,1 0 2 1,1 0-15-1,-3 0-14 19,4 0 0-19,0 0-13 0,0 0-1 0,0 0-1 0,-5 0 4 14,5 0 4-14,0 0-10 0,0 0 8 15,0 0-8-15,0 0-2 0,0 0-2 0,0 0 8 15,0 0-4-15,0 0-2 0,0 0 10 0,0 0-10 21,0 0 8-21,0 0 4 0,0 0-7 0,0 0 5 0,0 0-2 14,16 0-6-14,-16 0 6 0,13 16-14 13,0-16 10-13,-2 0 4 0,3 0 3 0,2 15 35 24,2-15 3-24,4 10-4 0,0-10 0 0,4 0-26 0,-3 9-13 0,1-9 5 12,4 10-7-12,4-4 2 0,-3-1 2 11,0-2-2-11,2 3 0 1,3-2 0 12,-1 2-4-13,5-1 10 0,-2 0-3 20,-5-1-1-19,3 2 6-1,-4-3-14 0,0 0 8 0,0 2 5 13,-2-2-5-13,2 0 23 0,1 2 11 0,9-1-9 14,-4 0 6-14,8-1-27 0,-2-2-2 14,0 0-1-14,0 1-10 0,1-2 6 0,-2 1-5 17,0 2 3-17,1-2 8 0,-1 0-9 0,4 1 1 14,-3-1-1-14,2 2 2 0,3-1 7 1,-5 0-11 18,-1-1 6-19,5 2-2 0,2-1 0 1,-4-2 10 0,5 0-16 12,-4 0 4-13,3 0 1 0,1 0-7 14,-1 0 14-14,0 0-6 0,-1 0 3 0,0 0 1 21,-1 0-8-21,-1 0 6 0,-4 0 0 0,3 0-2 0,-2 0 0 14,-4 0-2-14,3 0-4 0,-1 0 8 10,-1 0 0-10,-3 0-4 0,1 0-2 21,0 0 4-21,-5 0 8 0,0 0-12 0,2 0 6 0,-2 0-7 17,3 0 5-17,1 0 5 0,-1 0-1 0,1 0-4 11,4 0-10-11,-2 0 12 0,0 0-4 13,2 0 2-13,-1 0 2 0,-2 0-2 21,0 0 2-20,2 0 2-1,-3 0-8 0,-2 0 4 0,2 0-2 0,-1 0 2 10,-1 0 6-10,-1 0-10 17,1 0 4-16,-4 0 2-1,5 0-2 0,-3 0 0 0,-2 0 2 19,2 0-4-18,-3 0 4-1,1 0-2 0,-2 0 2 0,-1 0-2 9,0 0-6-8,3-8 8 13,-9 8-4-14,5-9 4 0,-2 9 0 0,-3-7-4 20,2 2 4-20,0 5-2 0,-2-4 4 0,-1 0-2 0,1-1-4 14,-2 5 4-14,-1-3-6 0,-1 1 6 15,-3 1 0-15,4-1-8 0,-3 2 4 0,1 0 0 20,-5 0 4-20,6 0 2 0,-1 0-2 0,0 0-2 0,-1 0 0 13,4 0 2-13,-1 0-2 0,1 0 4 2,2 0-6 17,-1 0-6-19,0 0 14 0,1 0-14 0,-1 0 6 0,0 0 8 15,1 0-14-15,0 0 14 0,1 0-2 12,2 0-12-12,-3-9 10 0,2 9-6 12,-2 0-1-12,-1-7 10 0,3 7-7 14,-5-5 8-14,4 1-2 0,-4 4-4 0,-2-4 23 21,0-2 8-21,-1 3 15 0,-1 1 1 0,-2-3-17 1,-1 2-8 13,1-2-20-14,-1 3-2 0,0-6 2 0,3 5-6 13,1 0 7-13,-2 1-1 0,1-1-2 20,1 1 0-19,-3 1 3-1,1 1 3 0,-1-1-6 0,0 0-2 9,-1-2-1-8,6 2 1-1,-7-2-4 17,-1 1 8-17,2-1-6 0,0 1 7 0,-5 2 6 17,4 0-7-17,-3 0 4 0,2 0-6 0,-1 0-8 14,-5 0 8-14,1 0-6 0,2 0 10 0,1 0 10 18,-6 0-7-18,2 0 8 0,-1 0-1 0,2 0 8 17,-3 0 6-17,-1 0-8 0,0 0-10 0,0 0-10 0,0 0 0 13,0 0 4-13,0 0-4 0,0 0 7 21,0 0-5-21,0 0 2 0,0 0 6 0,0 0-6 0,0 0 0 14,0 0-2-14,0 0-8 0,0 0 8 0,0 0-6 13,0 0 0-13,0 0 8 0,0 0-10 12,0 0 8-12,0 0 0 0,0 0-4 23,0 0 6-23,0 0 0 0,-11 0-8 0,11 0 8 0,0 0-8 0,-10 0-2 12,10 0 8-12,0 0-6 14,0 0 10-14,-7 0-4 0,7 0-9 0,0 0 9 13,0 0-2-12,0 0-2-1,0 0 9 21,0 0-9-21,0 0-2 0,0 0 6 0,0 0-9 0,0 0 11 0,0 0 2 9,0 0-10-8,0 0 11 17,0 0-7-18,0 0-6 0,0 0 16 0,0 0-10 0,0 0-2 17,0 0 8-17,0 0-16 0,0 0 8 0,0 0-2 13,0 0-4-13,0 0 14 0,0 0-2 18,0 0 4-18,0 0 0 0,0 0-12 0,0 0 6 0,0 0-2 17,0 0-4-17,0 0 6 0,0 0-4 0,0 0 0 14,0 0-2-14,0 0 6 0,0 0 0 20,0 0-2-20,0 0 0 0,0 0 0 0,0 0 0 0,0 0-4 0,0 0 12 15,0 0-8-15,0 0 0 0,0 0 4 11,0 0-8-11,0 0 6 1,0 0-2 11,0 0 0-12,0-10 6 0,0 10-12 24,0 0 6-24,0 0 2 0,0 0-8 0,0 0 8 0,0 0 0 0,0 0-6 10,0 0 10-10,0 0 0 0,0 0-12 14,0 0 6-14,0 0-4 0,0 0 2 14,0 0 4-14,0 0 0 0,0 0 2 0,0 0-4 21,0 0-6-21,0 0 10 0,0 0-6 0,0 0 2 0,0 0 6 14,0 0-12-13,0 0 4-1,0 0 2 0,0 0-2 13,0 0 4-13,0 0 0 0,0 0-4 17,0 0 4-17,0 0-6 0,0 0 0 0,0 0 8 13,0 0-6-13,0 0 6 0,0 0-6 0,0 0-4 18,0 0 10-18,0 0-8 0,0 0 10 0,0 0-4 17,0 0-8-17,0 0 6 0,0 0-6 0,0 0 8 15,0 0 4-15,0 0-4 0,0 0 2 0,0 0-8 20,0 0 6-20,0 0 6 0,0 0-14 0,0 0 2 0,0 0 0 15,0 0-4-15,0 0 14 0,0 0 2 0,0 0-10 12,0 0 4-12,0 0-2 0,0 0-2 12,0 0 2-12,0 0 0 0,0 0 2 24,0 0-6-24,0 0 4 0,0 0-2 0,0 0 0 0,0 0 6 0,0 0-8 10,0 0 6-10,0 0 0 14,0 0-8-14,0 0 12 0,0 0-8 0,0 0 2 14,0 0 10-14,0 0-8 0,0 0 0 16,0 0-8-16,0 0 2 0,0 0 2 0,0 0 0 15,0 0 6-15,0 0-4 0,0 0 0 0,0 0 2 17,0 0-4-17,0 0 6 0,0 0-4 0,0 0-2 18,0 0 8-18,0 0-8 0,0 0 2 0,0 0 6 0,0 0-12 14,0 0 4-14,0 0 4 0,0 0-6 20,0 0 8-20,0 0-2 0,0 0-2 0,0 0 2 0,0 0-8 11,0 0 4-11,0 0 2 0,0 0 2 14,0 0 6-14,0 0-10 0,0 0 4 0,0 0-2 21,0 0-6-21,0 0 6 0,0 0-8 0,0 0 12 0,0 0 2 14,0 0-4-14,0 0 2 1,0 0-8 12,0 0 2-13,0 0 6 0,0 0-8 0,0 0-2 13,0 0 8-13,0 0-6 0,0 0 8 22,0 0-6-22,0 0-6 0,0 0 4 0,0 0 0 0,0 0 8 13,0 0 4-13,0 0-8 0,0 0 2 0,0 0-2 14,0 0-4-14,0 0 6 0,0 0-4 20,0 0 4-19,0 0-4-1,0 0 0 0,0 0 6 0,0 0-8 9,0 0 4-9,0 0 8 0,0 0-10 18,0 0 6-17,0 0-4 0,0 0-8-1,0 0 6 0,0 0-4 12,0 0 12-12,0 0 2 0,0 0-6 16,0 0-4-16,0 0-2 0,0 0-2 0,0 0 8 14,0 0 2-14,0 0-6 0,0 0 4 20,0 0 0-20,0 0-2 0,0 0 0 0,0 0 0 0,0 0-2 14,0 0 6-14,0 0 2 0,0 0-12 0,0 0 6 14,0 0 6-14,0 0-6 0,0 0 4 21,0 0-6-21,0 0-2 0,0 0 2 0,0 0 2 0,0 0 4 14,0 0-6-14,0 0 0 0,0 0 6 0,0 0-8 12,0 0 4-12,0 0 2 0,0 0-2 14,0 0 10-14,0 0-12 0,0 0 2 0,0 0 0 21,0 0-4-21,0 0 6 0,0 0-4 0,0 0 4 0,0 0-6 14,0 0 8-14,0 0-2 0,0 0-10 13,0 0 10-13,0 0-2 0,0 0-4 1,0 0 12 12,0 0-8-13,0 0-2 0,0 0 8 21,0 0-10-21,0 0 4 0,0 0-2 0,0 0 0 0,0 0 4 14,0 0-4-14,0 0 4 0,0 0-2 0,0 0 0 14,0 0 2-14,0 0-6 0,0 0 4 15,0 0-2-15,0 0 2 0,0 0 4 0,0 0-8 14,0 0 10-14,0 0 0 0,0 0-12 0,0 0 14 21,0 0-14-20,0 0-6-1,0 0 22 0,0 0-14 0,0 0 4 13,0 0 6-13,0 0-8 0,0 0-2 12,0 0 2-12,0 0 6 0,0 0-6 23,0 0 2-23,0 0 4 0,0 0-8 0,0 0-6 0,0 0 14 0,0 0-2 14,0 0-19-14,0 0-7 0,0 0-40 0,0 0-27 12,-16 0 1-12,16 0-14 22,-14 0-7-22,14 0-12 0,-13 0-23 0,13 0-25 0,-11 0-17 0,1 0-20 13</inkml:trace>
    </iact:actionData>
  </iact:action>
  <iact:action type="add" startTime="137835">
    <iact:property name="dataType"/>
    <iact:actionData xml:id="d90">
      <inkml:trace xmlns:inkml="http://www.w3.org/2003/InkML" xml:id="stk90" contextRef="#ctx0" brushRef="#br1">6573 6629 448 0,'0'0'7'10,"0"0"43"-9,0 0 20-1,0 0 15 18,0 0 5-18,0 0-39 0,0 0-13 0,0 0 1 21,-16 0 0-21,16 0 6 0,0 0 4 0,0 0 9 0,0 0-6 0,0 0-7 10,0 0-5-10,-15 0-9 23,15 0 2-23,0-13-8 0,0 13-6 0,0-11-11 0,0 11 2 0,0-14 43 12,0 5 12-12,0 2 0 0,0-1-7 12,0 0-46-12,0 0-8 0,0 0 0 14,0 0-2-14,0-1 4 0,0-1-2 14,0 0 18-14,0 0 12 0,0 0-3 0,0 0-1 22,0-2-18-22,0 1-18 0,0-1 6 0,0 0 0 0,0-1-2 1,0 0 4 11,0-3 1-12,0-1 1 0,0 2 2 13,0-3-6-13,0 1 8 0,0-1-10 16,0 2-2-16,0-5 6 0,0 5-6 0,0 0 8 14,0-4 0-14,8 0-9 0,-1 1 9 19,2-2-12-19,-4-2 0 0,3-1 12 0,-4 0-6 0,3 0 5 15,1-4-1-15,-3 1-7 0,2 1 7 0,3-2 2 14,-3 3 0-14,3-2 5 0,1 1-13 21,-2-1 0-21,-4-1-2 0,5 4 0 0,2-3 6 0,-4 3 10 0,2-5 0 13,-1 2-8-13,-1 1-2 0,-5 0-2 14,7-1-6-14,-3-2 8 0,3 0-4 21,-4 0-7-21,2 2 11 0,2-2 2 0,-1 0-2 0,1 1 5 1,-2 0-7 13,-1 0 4-14,2-1 0 0,-2-2-4 12,3 3 6-12,-3 0-13 0,2-2 3 14,-2-1 6-14,1 0-8 0,-1 0 8 0,3 2 6 21,-4-3-14-20,4 0 10-1,-3 0-4 0,2-1-2 0,-5 1 12 13,3-3-10-13,1-1 4 0,-2 0-8 0,3 0 8 13,-2-1 2-13,-3-3-8 0,3 1 8 14,-4 3-12-14,3-2 10 0,-5 3 2 18,1-3-10-18,-2 4 6 0,0-2 2 0,0 3-4 0,0-1 2 14,0-2 0-14,0 3-16 0,0-1 18 18,0 2-2-18,0 1-2 0,0 2 8 0,0 0-10 0,0 2 6 17,0 3-6-17,0 1 4 0,0 2 2 0,0 1 0 14,0 3 2-14,0 1-6 0,0-1-2 1,0-1 2 18,0 3-4-19,0 2 6 0,0-1 0 0,0 1 2 0,0 2 0 14,11 0-6-14,-11-1 4 0,0 1 0 12,0 2 4-12,10-2-6 0,-10 3 4 12,0 0-2-12,7-1 0 0,-3 3 2 25,-4 1-4-25,0 0 2 0,0 0-6 0,0 2 10 0,0 0-6 0,0-1-2 10,0 3 10-10,0 0-6 0,0-1 0 14,0 2-4-14,0 0 0 0,0 0 8 22,0 0-6-22,0-2 4 0,0 2-10 0,0 0 2 0,0 0 10 0,0 0 0 12,0 0 4-12,0 0-10 0,0 0 2 11,0 0 2-11,0 0-4 0,0 0 0 17,0 0 2-17,0 0 0 0,0 0 6 0,0 0-4 18,0 0-2-18,0 0 4 0,0 0-12 0,0 0 14 13,0 0-6-13,0 0-12 0,0 0 22 18,0 0-14-18,0 0 2 0,0 0 12 0,0 0-12 0,0 0 4 17,0 0-2-17,0 0-6 0,0 0 2 0,0 0-2 15,0 0 6-15,0 0 2 0,0 0-2 0,0 0 6 19,0 0-10-19,0 0 2 0,0 0 6 0,0 0-8 0,0 13 10 15,0-13-6-15,0 0-6 0,0 13 10 0,0-2-4 10,0-11-2-10,-14 10 8 24,14-2-12-24,-14 0 6 0,14 2 8 0,-12-4-12 0,4 1 8 0,-3 1-6 14,3 1-2-14,0-1 8 0,-2 0-10 0,-1 0 6 11,2 0-2-11,-1 2-4 13,-1-1 8-12,-1 1-2-1,2 0-8 0,-2-2 10 13,-3 3 2-13,3-1-6 0,-3-1 12 17,1 1-16-17,1 1 0 0,-1-1 2 0,0 1-4 1,1-3 14 16,-1 3-6-17,0-1 2 0,-2 0 4 0,5 0-10 14,-3-2 2-14,1 3-2 0,-2-3 0 17,4-2 8-17,1 4 2 0,2-4 0 0,2 1-6 1,2-1 0 12,-1-1-2-13,5-1-4 0,0 0 6 18,0 1-2-18,0-2 8 0,0 0 4 0,0-1-6 0,0 1-4 16,0-3 0-16,-4 0-6 0,4 0 6 0,0 0-2 15,-3 0-4-15,3 0 8 0,0 0-4 20,0 0 4-20,0 0 2 0,0 0-8 0,0 0 12 0,0 0-2 14,0 0-6-14,0 0 4 0,0-11-8 0,0 11 4 11,0-9-2-11,0 3 2 24,0 2-2-24,16-1 2 0,-3 0 0 0,-5 0 2 0,2 0-4 0,3-3-6 0,-2 2 8 12,-1-2 4-12,2 0-12 1,-1 0 14 11,0 0-2-12,2-2-12 0,0 2 22 13,-2-2-10-13,2-1-8 0,4 0 8 21,-4-2-6-21,4 3-2 0,0-3 8 0,-4 2-4 0,0 0 0 10,2 1 2-10,-5 0-6 0,0 2 8 18,-1 0 0-18,-2 1-10 0,1 0 10 0,0 2-2 14,-4 0-8-14,2 2 12 0,-5 0-8 0,-1 1-2 16,4-1 10-16,-4 1-4 1,0 1-2-1,0 0-2 15,0 1-8-15,4-1 8 0,-4 1 10 0,0-3-6 20,0 3 0-20,0 0-2 0,0 0-8 0,0 0 4 0,0 0 6 14,0 0 0-14,0 0 2 0,0 0-6 14,0 0-2-14,0 0 0 0,0 0-2 0,0 0 10 20,0 0 2-20,0 0-8 0,0 0 4 0,0 0 4 0,0 0-14 14,0 0 8-14,0 0 2 0,0 0-8 11,0 0 14-11,0 0-6 0,0 0-6 23,0 0 2-23,0 0-6 1,0 0 4-1,0 0 8 0,0 0-8 0,0 0 10 12,0 0-4-12,0 0-6 0,6 0 10 12,3 0-12-12,-9 0 8 0,7 0 2 15,0 0-8-15,-3 0 8 0,5 0-8 0,-4 0 0 19,2 0 6-19,-2 0-4 0,3 0 4 0,-1 0 2 0,2 0-4 11,-1 0-2-11,-2 0 0 17,4 0-6-17,1 0 2 0,1 0 6 0,1 0-2 0,1 15 6 15,4-1 0-15,5-14-8 0,-2 18 6 17,6-4-2-17,-1-1 4 0,4 0 2 0,0 0-8 0,0 1 0 13,4-1 0-13,-4-1 2 0,4 0-2 22,-2-4 2-22,0 3-6 0,-3-4 2 0,1-1 12 0,0-1-6 14,-4-1 2-14,-2-3 2 0,-4 2-6 0,-5-3-2 12,1 0 2-12,-5 0-2 0,-2 0 8 21,-3 0 0-20,-5 0-12-1,2 0 12 0,0 0-8 0,-3 0 4 13,0 0 10-13,0 0-14 0,0 0-2 0,0 0 12 11,0 0-10-11,0 0 6 24,0 0 4-24,-17 0-58 0,17 0-109 0,-12 0-117 0,12 0-154 0</inkml:trace>
    </iact:actionData>
  </iact:action>
  <iact:action type="add" startTime="147223">
    <iact:property name="dataType"/>
    <iact:actionData xml:id="d91">
      <inkml:trace xmlns:inkml="http://www.w3.org/2003/InkML" xml:id="stk91" contextRef="#ctx0" brushRef="#br1">13191 6700 137 0,'0'0'8'4,"0"0"4"44,0 0-7-48,0 0-5 0,0 0 0 0,0 0 0 0,0 0-2 0,-15 0 12 0,15 0-3 0,-19 0-7 0,7 0 7 0,-1 0-9 0,1 0-1 0,-2 12 4 10,1-12-4-10,1 8-1 0,-4 0 3 22,0 2 1-22,-1-4 9 0,-3 2-8 0,5-3-1 0,-4 3 2 13,2-1-6-13,-3-1 10 0,5-1-6 14,-4 0 3-14,3 0 9 0,5-1 2 1,0 1 1 23,2-3-13-24,4-1 1 0,2 2 1 0,0-1-6 0,-1 0 4 0,4-2-2 3,0 0 0 23,0 0 13-26,0 0-11 0,0 3 5 0,0-3 23 0,0 0 15 0,0 0 20 12,0 0 1-12,0 0-2 0,0 0-3 12,0 0 0-12,0 0 4 0,0 0-2 12,0 0-14-12,0 0 3 0,0 0-11 25,0 10-10-25,0-10-9 0,0 0 1 0,0 9-2 0,0-9-4 0,0 0 6 0,0 0 9 10,0 0 6-10,0 0 0 11,18 0-9-11,-4 0-12 0,0 0-11 16,-1 0 0-16,4 0 11 0,-1 0-17 0,0 0 6 15,5 0 5-15,-1 0 9 0,5 0 17 20,1 0-10-20,4 0-6 0,-2 0-9 0,4 0-8 1,-1 0 10-1,6 0-12 13,0 0-2-13,0 0 4 0,-2 0-6 16,2 0 12-16,0 0-10 0,0 0 4 0,2 0 2 13,0 0-5-13,1 0 5 0,-3 0-10 2,3 0 4 16,1 0-1-18,-3 0-1 0,4 0 7 0,-5 0-5 1,0 0-2 13,1 0 8-14,-1 0-6 0,-3 0 0 14,0 0 8-14,2 0-6 0,-1 0 2 0,2 0-2 22,2 0 0-22,-4 0-4 0,2 0 0 0,-3 0 6 0,2 0-8 14,-4 0 12-14,7 0-2 0,-6 0-6 12,5 0 8-12,-1 0-14 1,0 0 2-1,3 0 6 12,1 0-6-12,-3 0 8 0,8 0 2 22,-5 0-10-22,4 0 8 0,-3 0-2 0,-1 0-10 0,-1 0 12 13,5 0-2-13,-1 0 2 0,0 12 4 14,-1-12-6-14,4 0 2 0,-4 0-8 0,1 8 6 13,2-8 4-13,-3 0-18 0,0 6 20 21,-2-6-8-21,3 0 0 0,-1 5 10 0,-2-5-20 0,2 0 12 0,-1 0 3 14,-1 0-5-14,4 0 8 0,0 3-6 14,-4-3-7-14,6 0 7 0,-4 0-2 0,2 0 0 15,2 0 4-15,-1 0-4 0,-1 0 2 14,5 0 1-14,1 0-1 0,-3 0 0 0,-2 0-2 19,4 0-2-18,-3 0 2-1,1 0 0 0,0 0 8 0,1 0-4 16,-3-10-9-16,3 10 6 0,-1 0-3 0,0 0 2 14,1 0 8-14,-4 0-8 0,4 0-2 22,-4 0 0-22,1 0 2 0,-2 0 4 0,1 0-6 0,-4 0 2 0,5 0-4 12,-9 0 4-12,4 0-2 0,-1 0 6 12,-2 0 4-12,2 0-10 0,-2 0 6 14,-1 0 0-14,0 0-6 0,0 0 8 22,-1 0-6-22,1 0-2 0,-3 0-2 0,3 0-4 0,-3 0 12 0,0 0 0 12,3 0-6-12,-3 0 10 1,2-10-10 12,-1 10-4-13,2 0 16 0,2-7-10 14,-4 7 2-14,1 0 0 0,1 0-4 0,0 0 2 21,2 0 0-21,0 0 2 0,1 0 0 0,-5 0-4 0,-1 0-2 10,2 0 6-10,-1 0 2 18,-1 0-6-18,-2 0 10 0,-1 0-12 0,-1 0 0 0,0 0 10 15,0 0-6-15,-3 0 0 0,-2 0 0 0,1 0-10 14,-2 0 6-14,-3 0 8 0,1 0-12 19,-3 0 16-19,0 0-10 0,-1 0 0 1,4 0 10-1,-10 0-16 14,4 0 16-14,-2 0-10 0,1 0-4 0,-1 0 16 15,-3 0-16-15,-1 0 2 0,-3 0 8 20,6 0-7-20,-7 0-1 0,1 0 1 0,1 0 1 0,-5 0 8 0,1 0 0 13,-1 0-6-13,2 0 0 0,-3 0-6 14,-2 0 2-14,3 0 10 0,-3 0-10 13,0 0 6-13,0 0-2 0,0 0-8 0,0 0 14 22,0 0-8-22,0 0-3 0,0 0 9 0,0 0-7 0,0 0 1 13,0 0 12-13,0 0-10 0,0 0 0 14,0 0 4-14,0 0-12 0,0 0 14 0,0 0-6 14,0 0-4-14,0 0 12 0,0 0-6 20,0 0 8-20,0 0-6 0,0 0 4 1,0 0 20-1,0 0-2 14,0 0 8-14,0 0 1 0,0 0-19 0,0 0-12 13,0 0 6-13,0 0-12 0,0 0 2 16,0 0 14-16,0 0-14 0,0 0 8 0,0 0-6 14,0 0-10-14,0 0 12 0,0 0-6 0,0 0 2 21,0 0 2-21,0 0-6 0,0 0 4 0,0 0 6 0,0 0-4 13,0 0 9-13,0 0-9 0,0 0-8 14,0 0 12-14,0 0-25 0,0 0-67 0,0 0-80 23,0 0-103-23,0 0-109 0,-17 0 30 0</inkml:trace>
    </iact:actionData>
  </iact:action>
  <iact:action type="add" startTime="153219">
    <iact:property name="dataType"/>
    <iact:actionData xml:id="d92">
      <inkml:trace xmlns:inkml="http://www.w3.org/2003/InkML" xml:id="stk92" contextRef="#ctx0" brushRef="#br1">10046 5035 178 0,'0'-18'5'17,"0"-1"-2"-17,0-1-8 0,0 0 6 0,0 2-4 20,0 1-3-20,0-1 15 0,18 0-7 0,-18 2-1 0,21-1 1 11,-5-3-3-11,-2 4 1 0,-2-3 1 18,-1 1-4-18,5 1 1 0,-5-3 11 0,5 4-6 0,-2-5 18 16,-3 3 8-16,6 2 4 0,-1 0 14 0,-2 0 1 15,-2 1-6-15,-1 1-13 0,0-3-12 17,1 0-6-17,-1 2-6 0,-2 2 0 0,2-3 4 0,-1-1 2 17,4 2 24-17,-3 3 12 0,-1 3 11 0,-1-1-1 13,-1 1-15-12,1 1 10-1,-2 4-6 19,3 1 0-19,-6 1 6 0,3-1 4 1,-2 0 0-1,-1 1 7 14,0 2-12-14,0-3-22 0,-4 3-19 0,0-2-6 12,0 2-1-12,0 0-6 0,0 0 8 14,0 0-10-14,0 0 3 0,0 0 3 22,0 0-1-22,0 0 6 0,0 0-15 0,0 0 3 0,0 0-2 0,0 0 6 12,0 0 12-12,0 15-10 0,0 0 3 14,0 2 1-14,0-1-6 0,0 5-1 15,0 1 8-15,0 6-6 0,0-4-7 0,0 4 14 20,15 2-10-20,-15-1 10 0,0 5 3 0,0 1-15 0,0 5 6 14,0 0 0-14,0 4-3 0,0 4 18 1,0 0-3 12,0 3-12-13,0 3 7 0,0 2-11 15,0-1 8-15,0 2 2 0,0 2-2 0,0 0 6 14,0-2-14-14,0 0 6 0,0-2 2 19,0 1-12-19,0-1 14 0,0-2-4 0,0 3 0 0,0-2 6 15,0-1-7-15,0-3 3 0,0 2 2 0,0-2-8 15,0 1 2-15,0-1-2 0,0-3 0 20,0-1 10-20,0 1-8 0,0 1 5 0,0-2 1 0,0-1-2 0,0-1-2 13,0-4-8-13,0 0 6 0,0-3 0 13,0 0-2-13,0-3 8 0,0-3-6 15,0 1-4-15,0-4 2 0,0 0 2 0,0-4 4 22,0-1 4-22,0-2-4 0,0-1-4 0,0-3-4 0,0-2 0 12,0 0 10-12,0-2-8 0,0-2 0 14,0-1 4-14,0 1-2 0,0-3 2 0,0 2-2 14,0 0 0-14,0-4 2 0,0 2 0 16,0 0 4-16,0 0-12 0,0-2 6 0,0-2 8 2,0 4-8 14,0-4 8-16,0 2-10 0,0 0-1 0,0 0 3 14,0 1-4-14,0-1 1 0,0 2-3 2,0-3 4 12,0 3 4-14,0 0-4 0,0 0 4 14,0 3-2-14,0-4 0 0,0 1 6 0,0 0-6 19,0 0-2-19,0-1 6 0,0 0-4 0,0-2-2 0,0 2 2 15,0-1-2-15,0-1 7 0,0-3-7 15,0 4 4-15,0-3 4 0,0-1-7 0,0-2 3 18,0 1-4-18,0 2-1 0,0-3 3 0,0 0 2 0,0 0 0 16,0 0 1-16,0 0-2 0,17 0-1 0,-17 0-2 12,20 0 0-12,0 0 2 0,-6 0 2 14,7 0 0-14,-1 0-10 0,6 0 8 22,1 0-2-21,1-12 0-1,3 12 8 0,2-10-6 0,0 10 6 0,2-10-2 11,2 10-6-11,4-7 6 0,-4 1-4 15,2 3-2-15,2 3 4 0,0-5-7 14,0 4-1-14,-1 1 13 0,1 0-11 0,1 0 4 20,-1 0 0-20,3 0-4 0,-1 0 8 0,-2 0-8 0,3 0 4 14,1 0 3-14,-1 0 1 0,3 0 1 15,-4 0-9-15,5 0 2 0,-1 0-2 0,2 0 2 15,3 0 16-15,-4 0-22 0,8 0 14 0,1-11 0 14,1 11-12-13,0-12 10 0,2 12-6-1,0-8 0 18,-1 8 6-18,1-11 4 0,0 3-8 0,1 3-2 16,-3-2-4-16,6 3 6 0,-3-4 0 0,-2 0-4 2,2 5 8 7,3-2-2-8,-6 0 0 21,2 0 0-22,-3-1-2 0,-5 4-6 0,1-1 4 0,-1 0 6 0,0-1-12 13,-3 3 11-13,0-4-3 0,-1 3-3 12,0-2 9-12,1 2-8 0,-4 0 2 15,1-4 6-15,-1 1-10 0,-1 2 4 0,-3-2 2 22,1 2-8-22,-1 1 14 0,0-2-6 0,0 1-4 0,1-1 4 11,-1 1-3-11,0 1 4 0,-1-3 3 15,4 2-12-15,-2 0 8 0,0 0 0 0,2 0-10 13,-2-4 16-13,-2 6-10 0,1-3-2 17,-2 0 8-17,2 1-12 0,0 2 12 0,0-2-6 19,5 0-4-19,-3 0 14 0,5 1-6 0,3-1-6 0,0 1 8 13,2-1-10-13,0 0 2 0,2 1 8 15,-1-1-6-15,0 0 4 0,0 1-4 0,0-1 2 15,-1 1 8-15,-1-1-8 0,1 0 0 0,-5 1 0 22,-2 0-2-22,-1 1 6 0,-4 0-4 0,1-1 2 0,-4 0-2 13,-7 1 4-13,0-1 2 0,-1 2-6 13,-3-1 0-13,2-1-2 0,-4 0 2 0,0 2 0 25,-3 0-2-25,2 0 0 0,1 0-2 0,-3 0 2 0,4 0 6 0,-3 0 0 13,4 0-6-13,-2 0 6 0,1 0-6 2,-3 0-6 5,2-10 12-5,2 10-2 21,-1 0 1-23,-3 0 5 0,5-6-11 0,2 6-1 0,-2 0 0 0,2-6 2 16,-1 6 2-16,0 0-6 0,-2 0 4 0,0-4 0 8,-1 4 4-8,-3 0 4 13,4 0-4-13,-3 0 2 0,-1 0 3 14,2 0-11-14,4 0 4 0,2 0-2 0,0 0-1 17,2 0 9-17,-2 0-12 0,5 0 8 0,-5 0-6 14,2 0 0-14,-2 0 12 0,-1 0-8 18,0 0 2-18,0 0 0 0,-1 0-8 0,-2 0 8 0,-1 0-2 17,4 0 0-17,-3 0 3 0,-2 0-8 0,4 0 7 17,-5 0 0-16,4 0-6-1,1 0 4 0,-4 0-6 1,1 0 10 14,5 0 3-15,-5 0-3 0,2 8 2 0,-1-8-13 15,0 0 5-15,2 0 2 0,1 0 0 12,-3 0 2-12,2 0-2 0,-1 0 0 22,0 0 1-22,-1 0-2 0,3 0 1 0,-3 0-2 0,1 0-4 0,-1 0 13 16,2 0-9-16,-5 0 2 0,1 0 4 0,1 0-7 8,-6 0 6-8,3 0-5 25,-5 0 0-25,1 0 2 0,2 0-3 0,-5 0 8 0,2 0-1 0,1 0 0 12,-2 0-4-12,-3 0-8 0,3 0 5 12,-1 0 1-12,-1 0 0 0,1 0 8 14,1 0-6-14,0 0-2 1,0 0 6-1,1 0-6 20,1 0 2-20,1 0 5 0,1 0-10 0,2 0 7 0,-3 0 0 10,5 0-8-10,-2 0 13 2,-2 0-12 13,5 0 1-15,-5 0 0 0,-4 0-2 0,2 0 4 14,-3 0-4-14,-1 0 6 0,-1 0-2 17,2 0 5-17,-5 0 1 0,4 0-12 0,-1 0 8 14,1 0 0-13,5 0-6-1,0 0 15 0,2 0-13 20,-1 0 4-20,0 0 8 0,3 0-16 0,1 0 14 0,-4 0-6 15,-1 0-6-15,1 0 10 0,0 0-8 0,2 0 2 20,0 0 2-20,1 0 0 0,0 0-2 0,3 0 4 0,-3 0 4 13,2 0-2-13,-2 0-10 0,3 0 8 14,-6 0-2-13,2 0-4-1,3 0 16 0,-8 0-20 10,2 0 6-10,-1 0 6 25,-1 0-12-25,3 0 14 0,-3 0-14 0,1 0 7 0,-6 0 10 0,6 0-17 1,-4 0 12 10,2 0-8-11,2 0 4 1,-2 0 6 10,0 0-10-11,0 0 6 1,-3 0-6 12,5 0 6-13,-2 0 4 0,-4 0-6 21,2 0 2-21,2 0 0 0,-4 0-4 0,1 0 4 0,1 0-6 10,-3 0 4-10,3 0 4 0,-4 0-2 17,6 0-2-17,-4 0 2 0,-2-6-6 0,6 6-2 17,-8-6 2-17,4 6 4 0,-4 0-2 0,-1 0 0 15,0 0 4-15,-2 0-2 0,-2-4 4 0,-3 0-2 17,-1 4 2-17,0 0-8 0,0 0 8 0,0 0-8 16,0 0 6-16,0 0 2 0,0 0-14 0,0 0 18 15,-15 0-10-15,15-11-1 0,0 11 7 0,-12-10-12 20,12 10 9-20,-7-10 3 0,7 2 0 0,0 3 4 0,-7 5-10 14,7-8-4-14,0 3 8 0,0 1-8 0,0-3 0 13,0-1 12-13,0 0-16 1,0-2 14 10,0 0-2-11,0 1-4 0,0-2 12 24,0-2-14-24,0 0 4 0,0-1-2 0,0-1-3 0,0 2 7 0,0-3-4 11,0 0-1-11,10-3 7 1,-10 3-6 11,0-5 2-12,9 1-3 1,-2 0-1 12,-3-3 10-13,3 2 0 0,2-3 1 21,-4-1 3-21,0 2-6 0,2-1 5 0,1-4-5 1,-1 4 6-1,1-1-4 13,2-1-8-13,-5-2 14 0,2 1-14 15,2 3 4-15,-1 0 4 0,-2 0-14 0,5-1 10 16,-3 2 4-16,-1 0-2 0,3 5 8 0,-5-4-1 14,2 1 27-14,-2-3 7 0,0 1-9 17,0 1 2-17,-4-2-30 0,-1 0-2 0,0 0 4 0,0-2-16 17,0 3 6-17,0 0-6 0,0 0 2 0,0 2 12 14,0-6-8-14,0 3-2 0,0-1 2 21,0 1-10-21,0 0 10 0,0-2 0 0,0 1 2 0,0-4 4 0,0 3-8 14,0 2 6-14,0 0-6 0,0-1 2 13,0 0 2-13,0 3-2 1,0-3 2 0,0 1 4 9,0 4-2-10,0-3 4 24,0 0-2-24,0-1-2 0,0 3 0 1,0 0-6-1,0 0 2 0,0-1-4 10,0 1 2-10,0 1 2 0,0 0 2 13,0 2-6-13,0-3 0 0,0 2 2 14,0-2-2-14,0 0 6 0,0 0 2 0,0 0-4 21,0-1 0-21,0-2 0 0,0 1-2 0,0 2 4 0,0 0-4 15,0-1 2-15,-11 1 0 0,11 0-4 0,0 0 2 13,-9-1 0-13,9 1 4 0,-7 0 0 17,0-1-2-17,3 2 2 0,-1 1-6 0,0-2 2 2,-1 5 8 10,2-3-8-12,-6 4 4 0,6-3 0 17,1-1-14-17,-4 2 12 0,1 4-4 0,0-4 2 17,1 3 8-16,-1 1-4-1,-1-2 4 0,2 5-4 1,3 0-4 12,-3-1-2-13,-3-1 2 0,5 3 0 11,-1-1 4-11,-1-1 0 0,0 4-4 23,0-4 0-23,0 5-2 0,-1-1 6 0,2 2 0 0,0 1-4 0,1 0 10 13,-2 1-12-13,1-3 6 0,0 4 0 11,3-3-12-11,-4 3 12 0,4-2-6 24,-2 2 4-24,-1 2 8 0,4-5-14 0,-3 5 2 0,1 0 6 0,0 0-6 11,0 0 6-11,2 0-6 2,-5 0 2 10,2 0 4-12,-2 0-4 0,-2 0 10 14,2 0-14-14,-2 0 2 0,-2 0 2 2,-4 0-4 13,2 0 6-15,-1 0 2 0,0 0 4 0,-3 0-2 18,1 0-12-18,0 0 10 0,-3 0 0 0,0 0-6 13,1 0 14-12,-2 0-12 0,-1 0 0-1,-1 0 10 15,-2 11-6-15,-1-11-2 0,-3 0 2 0,-2 8-4 15,-1-1 2-15,-6-7 0 0,1 5 0 17,-3-2 4-17,-4 0-10 0,-3 1 6 0,-3-3-4 0,-5-1-4 17,3 3 14-17,-7-1-10 0,5-2 8 0,-3 0-6 14,-1 0-2-14,2 0 6 0,0 0-4 22,4 0 0-22,0 0 0 0,1 0 2 0,1 0 0 0,-3 0 6 0,2 0-4 12,0 0 2-12,1 0-8 0,0 0 4 13,-1 0 8-13,1 0-18 1,-2 0 14 10,2 0-6-11,-1 0-6 0,-2 0 10 23,-1-10-8-23,-3 10 6 0,-1-10 0 0,-2 3-4 0,0 7 6 0,-3-7-6 12,-2 1 0-12,-1-1 4 0,-5 2-2 14,3-1 4-14,-5 1 0 0,3 0 0 2,-4-1-2 18,6 1 2-20,-5 0-10 0,3 0 12 0,3-1-8 0,4 1-2 13,5 0 12-13,-2 1-14 0,5-3 10 13,-1 6-4-13,7-3 0 0,2 1 6 2,0-1-14 10,-1 0 12-12,2-1 2 1,-1 2-14 16,3 0 20-17,3 1-16 0,-4-3 8 0,1 4 4 15,-2 0-12-15,4 1 6 0,-3 0-8 0,-2 0 6 19,3 0 6-19,-3 0-2 0,1 0-2 0,-3 0 2 0,-1 0-8 12,0 0 6-12,-2 0 4 0,0 12-8 17,-3-12 8-17,3 0-6 0,0 8-2 0,1-8 6 20,0 5-8-20,2-5 8 0,-2 7-2 0,4-3 8 0,-3-4-4 14,-1 5-8-14,2-2 10 0,-2 2-10 10,-1-2 4-10,-2 2-2 1,1-2-2 19,6 0 6-20,-1 2 0 0,1-1 2 0,3-1-4 0,-2-1-2 14,2 1 2-14,0-2 2 0,-4 2-2 0,1-2 0 13,-2-1 2-12,-1 0-12-1,-2 0 10 13,4 0 2-12,-4 0-6-1,1 0 12 0,0 0-8 20,-2 0-6-20,2 0 4 0,-1 0-4 0,2 0 0 0,-1 0 4 14,1 0 10-14,0 0-2 0,0 0-10 14,-1 0 2-14,3 0-6 0,-1 0 6 0,-2 0 2 14,2 0-6-14,1-13 6 0,-2 13-6 16,4 0 6-16,-4-9 2 0,0 9-12 0,3 0 10 14,-4 0-1-14,3 0 1 0,-1 0 5 0,-1 0-7 18,-1 0 0-17,1 0 0-1,0 0-5 0,1 0 7 1,2 0 0 13,-1 0 2-14,2 0 4 0,-1 0-8 2,3 0 4 10,0 0-6-12,1 9-4 0,-1-9 8 22,0 0-2-22,4 0-2 0,-2 6 4 0,-2-6-2 0,3 0 0 14,-2 6 8-14,-1-4-8 0,-1 1-6 0,1 1 0 12,0-1 4-12,-2-2 4 0,3 4 8 21,-1-3-12-21,0-1 0 0,0 2 6 0,2-1-10 0,0 3 12 14,3-3-6-14,-1 1 4 0,0 2 6 0,4 1-6 13,2-1-4-13,-2-1-4 0,6 2 6 13,-2-2-6-13,-1 1 12 0,0 0-4 21,3 6-4-21,-3-4 8 0,2-1-14 0,-2 2 10 0,0 0-6 15,0 3 4-15,0-2 8 0,0-1-10 0,-1 0-2 13,1-2 2-13,-2 1-4 0,-3-1 2 14,4 2 10-14,0 3-8 0,-5-2 4 0,4 0-2 16,0 1-4-16,0 2 10 0,5-2-4 0,-2 0 0 19,6-5 2-18,1 0-6-1,6-1 0 0,0 0 8 0,6-2-10 9,3 0 4-9,0 1 8 19,6-3-10-19,-2 1 6 0,3 0-6 0,0-1 0 0,0 0 2 14,0 0-2-14,0 0 8 0,0 0-8 21,0 0-4-21,0 0 12 0,0 0-16 0,0 0 10 0,0 0 2 0,0 0-8 14,14 0 14-14,-14 0-6 0,0 0 0 12,0 0 2-12,0 0-44 0,0 0-51 22,0 0-38-22,0 14-44 0,20-14-21 0,-4 12 5 0,-16 2-31 14,14-2 25-14</inkml:trace>
    </iact:actionData>
  </iact:action>
  <iact:action type="add" startTime="157512">
    <iact:property name="dataType"/>
    <iact:actionData xml:id="d93">
      <inkml:trace xmlns:inkml="http://www.w3.org/2003/InkML" xml:id="stk93" contextRef="#ctx0" brushRef="#br1">14374 4773 198 0,'-14'-8'10'5,"14"-3"4"14,0 3 31-19,-11 0 19 0,11 4 13 0,0 0 25 1,0 4-23 17,-9-2-6-18,9 2-16 0,0 0-32 0,0 0-5 0,0 0-20 10,0 0-4-10,0 0 6 21,0 0-4-21,0 0 15 0,0 0-5 0,0 0 21 0,0 0 10 18,0 0-11-18,0 0 3 0,0 0-35 0,0 0 4 0,0 0-1 10,0 0-7-10,0 0 16 16,0 0-14-16,0 0 8 0,0 0 1 0,0 0-14 21,0 0 15-21,0 0-6 0,0 0 2 0,0 0 6 0,0 0-8 0,0 0 2 15,0 0 0-15,0 0 0 0,0 13 0 11,0-13 0-11,0 0 2 0,0 11 4 13,0-11-14-13,0 0 6 0,0 10-2 22,0-4 2-22,0-6 12 0,0 6-10 0,9 0 3 0,-9-2-1 0,0 2-9 13,0-4 11-13,0 3-3 0,0 0-4 14,0-2 5-14,0 2-4 0,0 0 0 0,0 1 8 14,0-1-5-13,0 2-3-1,0-3 0 15,0 3 6-15,0-1-2 0,0 2-2 0,0-1 4 14,0-1-8-14,8 0 2 0,-8 3 2 0,3-1-5 18,3-2 5-18,-5 0 0 0,3 2-4 0,2 2 8 17,-5 0-4-17,8 1 7 0,-6 2 3 0,1 0-12 14,2 1-2-14,-2-1-2 0,0-1 3 1,3 2 5 19,-2 0-4-20,-1-4 4 0,2 3-2 0,1-4 7 0,-3-1 2 13,0 0-9-13,0 0 2 0,1-1-8 1,-1-4 5 11,-3-1 4-12,1 3-4 12,1-2 1-12,-3 0 5 0,0-1-9 0,0-2 10 23,0 0-4-23,0 0-4 0,0 0 7 0,0 0 40 0,0 0 31 12,0 0 9-12,0 0 17 0,0 0-47 14,0 0-22-14,0 0-15 0,0 0-16 0,0 0 6 22,0 0-10-22,0 0 0 0,0 0 0 0,0 0-2 0,0 0 6 12,0 0-4-12,0 0 6 0,0 0-2 11,0 0-6-11,0 0 6 0,0 0-4 17,0 0 2-17,0 0 8 0,0 0-8 0,0 0 0 17,0 0-2-17,0 0 0 0,0 0 4 0,0 0-2 0,0 0 4 15,0 0-4-15,0 0 0 0,0 0 2 14,0 0-4-14,0 0 5 0,0 0 1 0,0 0-2 20,0 0 8-20,0 0-4 0,0 0 8 0,0 0 3 0,0 0-5 14,0 0 12-14,0 0 11 0,0 0 17 20,0 0 4-20,0 0-10 0,0 0-16 0,0 0-13 0,0-13-9 14,0 13 4-14,14 0 4 0,-3-13-10 0,-11 2 3 12,13 11-9-12,1-12-9 0,0 0 11 23,-1 0-8-23,4-3 8 0,3-2 0 0,2-2-6 0,2-2 10 0,4-3-8 15,1-3 4-15,3-2 5 0,2-5-10 10,8-1 3-10,-5-4-2 0,4-1-8 14,0 0 10-14,-1-2-6 0,-2-2 6 22,-4 4 2-22,2 0-16 0,-5 5 18 0,0 0-6 0,-5 7-6 0,0 0 18 12,-1 4-12-12,-1 4 0 0,-2 2 10 14,-1 0-10-14,-5 2 4 0,-1 1 4 14,-1-1-6-14,1 4 16 0,-5 4 0 0,0-1 7 19,-3 3 8-19,1 0-19 0,-2 1-2 0,0 3-10 16,-1 2-6-16,0 0 10 1,-4 0-6-1,-1 0-2 0,3 0 0 12,0 0 0-11,-2 0 2-1,-1 0 2 16,0 0 0-15,0 0-2-1,0 0 2 0,0 0 2 14,0 0 2-14,0 0-4 0,0 0 0 0,0 0 0 20,0 0-2-20,0 0 4 0,0 0-4 0,0 0 4 0,0 0-2 14,0 0-2-14,0 0 6 0,0 0-2 14,0 0-8-14,0 0 10 0,0 0-6 0,0 0 0 21,0 0 12-21,0 0-14 0,0 0 8 0,0 0-6 0,0 0-2 14,0 0 10-14,0 0-8 0,0 0-4 0,0 0 12 11,0 0-8-11,0 0 4 14,0 0 6-14,0 0-14 0,0 0 10 0,0 0-6 22,0 0-4-22,0 0 8 0,0 0-33 0,0 0-51 0,0 0-44 12,0 0-87-12,0 0-44 0,0 0-40 14,0 0-26-14</inkml:trace>
    </iact:actionData>
  </iact:action>
  <iact:action type="add" startTime="159042">
    <iact:property name="dataType"/>
    <iact:actionData xml:id="d94">
      <inkml:trace xmlns:inkml="http://www.w3.org/2003/InkML" xml:id="stk94" contextRef="#ctx0" brushRef="#br1">17544 4462 505 0,'4'-7'30'8,"2"2"31"-8,-5 0 15 18,-1 2 5-17,5-2-28-1,-5 2-29 0,4 3-7 11,-3 0-10-11,1 0-3 0,-2 0 3 19,0 0-9-19,0 0 11 0,0 0 6 0,0 0-9 0,0 0 0 14,0 0-4-14,0 0-6 0,0 0 13 0,0 0-7 13,0 0-12-13,0 18 9 0,0-18-9 24,0 18 9-24,0-6 8 0,0-1-9 0,0 2 0 0,0 3 4 0,0 0 0 12,0 0-2-12,0 0 6 0,0 2-3 14,0 3 1-14,0 0-4 0,0 0-2 12,0-2 12-12,0 5-7 0,0-4 1 2,0 0 1 17,11 0-14-18,-11-4 4-1,10 0 7 0,-1 0-4 0,-5-4 4 13,3-1-6-13,-1-3 0 0,-1 0 4 14,1-2 8-14,0-1-1 0,-1-2 1 0,5 0-3 21,-4-1-1-21,3 0 5 0,1-2-7 0,1 0 0 0,5 0-2 14,-1-17-4-14,7 3 9 0,5-3-7 2,2 0 0 9,6-7 4-10,2 0 0-1,1-2 0 16,-1 1 0-16,5-3-2 0,0-1-7 0,-4-3 3 13,3 1 2-13,-2 1 0 0,-2 5 4 14,4 0 2-14,-3 4-4 0,-6 4 0 1,-3 2 34 19,-4 4 15-20,2 1 2 0,-8 4 6 0,-1-2-27 0,-4 0-23 15,-3 3-3-15,-1-2-4 0,-4 1-7 0,1 1 12 11,-1 4-1-11,-2 1-4 24,0 0 2-24,3 0-8 0,-1 0 16 0,1 0-25 0,0 0-77 0,3 14-88 12,1-14-128-12</inkml:trace>
    </iact:actionData>
  </iact:action>
  <iact:action type="add" startTime="161817">
    <iact:property name="dataType"/>
    <iact:actionData xml:id="d95">
      <inkml:trace xmlns:inkml="http://www.w3.org/2003/InkML" xml:id="stk95" contextRef="#ctx0" brushRef="#br1">20104 7156 143 0,'0'-11'12'25,"0"11"1"-25,0 0 10 0,0 0 2 0,0 0-1 0,0 0 20 0,0-7-3 9,0 7 17-8,0 0-5 16,0 0-22-17,0 0-6 0,-11 0-24 0,11 0 5 0,0 0-1 17,0 0-1-17,0 0 1 0,-9 0-6 0,9 0 1 6,0 0 5-6,0 0 0 26,0 0-3-26,0 0-9 0,0 0 3 0,0 0 4 0,0 0 0 0,0 0 4 10,0 0-6-10,0 0 0 0,0 0 8 11,0 0-3-10,0 0 1 16,0 0 26-17,0 0 21 0,0 0 12 0,0 0 4 0,0 0-23 19,0 0-26-19,12 0-3 0,-4 0-3 0,4 13-3 0,-1-13 2 10,2 0-7-10,0 6 0 18,-2-6-2-18,7 0-2 0,2 0 11 0,0 0-15 0,0 0 6 14,7 0-4-14,2 0-2 0,2 0 12 16,6 0-10-16,0 0 10 0,1 0-12 0,2 0 4 18,-2 0 2-18,6 0-2 0,2-6 5 0,-2 6-7 0,-1 0 2 17,2-7-4-17,-1 1 4 0,3 1 10 0,-4 5-8 14,2 0 0-14,1 0-4 0,-2 0-4 0,3 0 12 12,-6 0-4-12,2 0-1 0,1 0-6 23,1 0 1-23,-4 0 2 0,3 0 8 0,-1 0-6 0,-2 0-4 14,5 0 8-14,-6 0-6 0,1 0 10 0,0 0-8 10,0 0-6-10,0 0 2 2,-1 0 6 20,1 0 2-22,1 0-2 0,-4 0-8 0,3 0 1 0,1 0 5 12,-1 0 0-11,-1 0 7 0,-6 0-7 10,-3 0 4-11,2 0-10 0,-2 0 6 1,3-9 8 11,-4 9-12-11,1 0 11-1,0 0-7 20,2 0-11-20,-2 0 6 0,2-9-5 0,-2 9 14 0,-2 0 4 14,1 0-5-14,-3 0 7 0,0-3-24 0,-2 3 16 14,4 0 4-14,-2-6-12 0,0 3 14 14,1 1-18-14,-1 0 12 0,0-1 0 1,0 2-6 17,-6-2 4-18,8 1-7 0,1 0 11 0,-8-1 1 13,3 2-1-13,0 0-6 0,-2 0-2 0,3-1 4 19,-4-1 4-19,1 3-2 0,0-2 2 0,0 2-12 15,1-3 1-15,0 0 12 0,-1 1-3 0,1 2-2 12,-1 0-2-12,-4 0-5 0,4 0 5 22,-1 0 4-21,-3 0 7-1,3 0-11 0,-4 0 4 0,2 0 0 0,1 0-5 13,-1 0 6-13,-1 0-6 1,-1 0 3 9,-2 0 0-10,1 0-8 0,0 0 12 24,-6 0-6-24,2 0 4 0,-4 0 7 0,1 0-19 0,-2 0 10 0,-4 0-1 12,2 0-5-12,-4 0 16 0,-2 0-8 12,4 0 1-12,-4 0 5 0,3 0-18 25,0 0 14-25,-2 0-4 0,-1 0-2 0,4 0 6 0,-4 0-12 0,6 0 8 10,-2 0 2-10,-1 0 2 0,1 0 0 10,3 0-12-10,-2 0 10 18,3 0 2-18,-4 0-6 0,4 0 6 0,-1 0-2 0,-3 0-10 21,6 0 10-21,-4 0-6 0,-1 0-1 0,0 0 10 0,-1 0 1 10,3 0 3-10,-3 0-14 14,0 0 10-14,-2 0-3 0,-2 0 4 0,1 0 29 20,-1 0-7-20,0 0 4 0,0 0 9 0,0 0-16 0,0 0-10 14,0 0 2-14,0 0-8 0,3 0-1 13,-3 0 7-13,2 0-5 0,-2 0-8 22,4 0 2-22,-3 0-3 0,3 0 5 0,-1 0 0 0,-1 0 3 0,1 0-3 15,1 0-4-15,-1 0 4 0,-2 0-3 0,-1 0 1 10,3 0 12-10,-2 0 11 25,4 0 0-25,-5 0 10 1,1 0-16-1,-1 0-6 0,0 0-5 0,0 0-6 0,0-14 11 8,0 14 7-8,0 0 7 14,0 0-1-14,0 0 2 0,0 0-7 14,0 0-7-14,0 0-6 0,0 0-4 0,0 0-6 21,0 0 8-21,0 0-2 0,0 0-8 0,0 0 6 0,0 0-12 14,0 0 10-14,-11 0 4 0,11 0-8 13,0 0 6-12,0 0-4-1,-10 0-4 0,10 0 6 17,-5 0-4-16,5 0 4 0,0 0 4-1,0 0-10 0,0 0 2 15,-5 0-4-15,5 0 6 0,-4 0 2 0,2 0-2 14,-1 0 2-14,2 0-2 0,1 0 6 18,-2 0 0-18,2 0-4 0,-4 0 0 0,4 0-6 13,0 0 6-13,0 0 4 0,0 0-10 0,0 0 8 20,0 0-8-20,0 0 4 0,0 0 4 0,0 0-10 0,0 0 6 15,0 0-6-15,0 0 4 0,0 0 2 12,0 0 0-11,0 0 8-1,0 0-6 0,0 0 6 22,0 0-8-22,0 0-14 0,0 0-51 0,0 0-50 0,0 0-43 14,0 0-32-14,0 0 4 0,0 11-21 0,0-11 4 10,0 0 16-10</inkml:trace>
    </iact:actionData>
  </iact:action>
  <iact:action type="add" startTime="167247">
    <iact:property name="dataType"/>
    <iact:actionData xml:id="d96">
      <inkml:trace xmlns:inkml="http://www.w3.org/2003/InkML" xml:id="stk96" contextRef="#ctx0" brushRef="#br1">22859 5342 239 0,'0'-8'0'4,"0"0"10"21,13 0 5-25,-13 0 22 0,11 3 12 0,-11-2-7 0,12 1-11 0,-5 0-6 11,-2 1-4-11,3 0-3 0,-3-1 13 14,1 4-15-14,0-1 1 0,-2 0 13 0,-3-1-5 17,5 0 15-17,-5 2-17 0,2 0-6 0,0-1-5 14,-1 2 1-14,-2-1 13 0,0 0-10 21,0-1 10-21,0 3-15 0,0-1-4 0,0 1 3 0,0 0-12 15,0 0 11-15,0 0-6 0,0-3-1 0,0 2 5 10,0 0-7-10,0-4 2 0,0 2 7 21,0 0-14-21,0-1 7 0,0 1 5 0,-10-2-5 0,10 2 11 15,0-1-6-15,-10-2 8 0,10 3 9 0,-10-2-7 12,3 2 0-12,2-2-6 0,1 2-15 14,-2-2 13-14,2-1-7 0,-2 3 2 24,1-2 2-23,0 0-12-1,-2 0 8 0,5-1-10 0,-7 1 8 0,6 1 4 9,-5 0-10-9,3-2 8 0,-2 1-4 14,0 0 2-14,0 0 6 0,-2 0-12 14,2 2 2-14,-4 0 8 0,2-1-4 16,2 2 4-16,-3-2 0 0,-1 2-8 0,3-2 0 0,-2 4-1 14,4-4 3-14,-4 3 2 0,3-2 0 19,0 0 7-19,-5 2-11 0,7 0-1 0,-4-2 5 0,3 1-2 15,-3 2 6-15,3 0-4 0,-4 0 2 0,3-2-4 14,4 2 6-14,-6 0-1 0,5 0-8 19,-4 0 3-19,2 0 0 0,-1 0 4 0,0 0-6 0,-2 0 6 14,1 0-2-14,1 0 0 0,-3 0 4 0,4 0 1 14,-4 0-3-14,3 0-9 0,-5 0 14 23,5 0-14-23,-1 0 1 0,-1 0 10 0,2 9-8 0,-3-9 0 0,2 8 4 16,1-8 4-16,-3 7-4 0,4-7 0 0,-4 6 0 9,6-2 0-9,-3 1 0 14,-2-2 4-14,2 2-10 0,1 0 3 0,-4 0 5 21,3 1-6-20,-3-1 4 0,3 1-2-1,3 0-3 0,-5 1 14 12,5-2-7-12,-3 3-4 0,1-3 5 14,2 2-6-14,-3 0 6 0,3-1-5 0,-5 2 4 14,2-1 2-14,1-2-6 0,-2 2 8 14,1-1-12-14,-5 1 4 0,4 0 6 0,2-2-7 21,-2 2 6-21,3 1 3 0,-2 0-13 0,0-2 10 0,0 1-5 13,3-1-2-13,2 1 8 0,-5-1-9 2,3 0 6 12,-2 1-1-14,2-1-1 0,4 1 6 14,-4-1-12-14,0 4 3 0,-2-4 15 0,6 1-16 20,-4-1 14-19,2 0-3-1,-4 1-17 0,2 1 16 0,3-1-7 15,-2-1 2-15,0 3 5 0,-1-4-6 0,4 3 1 12,-3-1-8-12,2 1 10 0,-2 0 3 21,1 2-6-20,1-2 4-1,1 0-6 0,-4 1-5 0,2-1 14 13,2-1-10-13,0-1 6 0,0 2 9 1,0-1-20 10,0 1 13-11,0-2-2 0,0 0-12 14,0 1 14-14,0-2-2 0,0 0-2 21,0 0 7-20,0 1-5 0,0-2 0-1,0 2 2 0,0 0-8 0,0 2 8 12,0-5-8-12,0 4 0 0,0-1 6 14,0 1-8-14,0 1 8 0,0-2-4 13,0 0 2-13,0 1 4 0,16-4-8 0,-16 5 10 21,11-3 0-21,-11 2-4 1,0 0 1-1,10-2-10 0,-10 0 1 13,6 3 8-13,4-2-2 0,-6 1 4 14,3-2-2-14,-3 3-6 0,5-2 4 0,-6-1-4 15,8 2 4-15,-4-3 0 0,-2 3-5 0,0-1 10 14,1 1-8-14,-2-1 10 0,2-1 1 21,-2 2-6-21,0 1 3 0,2-1-5 0,0 0 0 0,-1-1 2 14,1 1-4-14,-2-3-5 0,2 3 9 0,-2 0-8 12,1 0 6-12,2-4 6 0,-3 4-6 22,2-2 2-21,-1 3-4-1,-2-3 7 0,4 3-9 0,-4-2 0 13,1-2 6-13,1 2-7 0,-1 2 7 0,-4-2 4 13,4 1-10-13,0-1 4 0,-1-1 7 14,-3 0-14-14,6 2 7 0,-5 0-2 1,4-2-2 19,0 3 10-20,0 0-5 0,0 2 3 0,-3-1-8 0,3 1 4 14,-2-2 6-14,2 0-12 0,0-1 8 14,-3-1 2-14,-2-1-4 0,4 0 0 0,-1 1 2 20,0-3-4-20,-2 2-2 0,-1-3 6 0,4 4 2 0,2-4-2 14,-2 3 2-13,-2-2 1-1,3 2-10 13,0-2 1-13,-1 0 4 0,0 0 0 0,0-1 2 15,-1 1 7-15,1-1-11 0,4-1 4 0,-3 1 4 15,0 0-14-15,-1-2 14 0,-1 1-6 14,1-1 0-14,2 1 5 0,-5-1-12 0,3 2 5 21,1-2 2-21,-5 0 4 0,4 0 7 0,2 2-15 0,-5 0 6 14,3 0-2-14,2-1-5 0,-5 0 16 11,4 1-18-11,-1 1 1 0,-1-2 8 24,2 3-12-24,-3-1 12 0,5-3 4 0,-3 0-6 0,5 0 4 0,-6 0-8 14,4 0 4-14,0 0-2 0,-3 0 6 0,3 0 3 11,-3 0-14-11,5 0 8 13,-6 0-6-12,4 0 9-1,-3 0 1 0,3 0-12 20,-2 13 10-20,4-13-7 0,-3 0 1 0,3 0 12 1,-5 0-9 9,4 0 2-10,-3 0 0 0,5 13-2 16,-6-13-2-16,6 0-2 0,-4 0 4 0,1 0 2 19,1 0-7-19,1 0 11 0,-4 0-1 0,7 0-10 17,-5 0 9-17,3 0-8 0,-2 0 0 0,-1 0 7 0,2 0-3 11,-2 0 0-11,3 0 6 0,-1 0-8 20,-1 0 6-20,-1 0-4 0,0 0-2 0,3 0 9 0,-3 0-12 14,3 0 5-14,-4 0-2 0,-2 0 0 15,3 0 8-15,1 0-8 0,-1 0 0 0,-3 0 2 20,2 0 2-20,-1 0 4 0,0 0-10 0,2 0 4 0,1 0 0 14,-1 0-7-14,-2 0 8 0,4 0-3 2,-1 0 0 9,-1 0 8-11,3 0-6 2,-5 0 0 19,4 0 2-21,1 0-4 0,-3 0 4 0,1 0 1 0,0 0-3 10,-4 0 6-9,6 0-6-1,-5 0 0 11,1 0 2-11,0 0-9 0,0 0 11 26,1 0-8-26,-2 0 6 0,2 0 5 0,-2 0-11 0,2 0 8 0,-2-16-4 5,1 16-6-4,1 0 10 13,2 0-10-14,-2 0 10 0,0 0-2 18,0 0-4-18,0 0 6 0,0 0-6 0,-1 0 2 0,0 0 2 13,-2-13-6-13,3 13 2 0,-3 0 2 19,5 0 0-19,-6 0 2 0,1 0-5 0,3-12 10 0,-1 12-1 16,-5 0-3-16,3 0-1 0,2 0-9 0,-4 0 1 16,2 0 1-16,0 0 5 0,-1 0 3 0,1-9-1 14,-1 1-2-14,1 8 2 0,2-8-2 18,-2 2-6-18,-2-3 10 0,3 3-4 0,-5 0 0 0,5-2 2 17,-4 4-2-17,3-3-4 0,-1 0 3 0,0 1 3 14,0 2 3-14,-2-3-9 0,2-2 10 0,-3 2-6 20,0 1-11-20,0-1 16 0,0 0-12 0,0 2 11 0,0-3-3 17,0 3-6-17,0-2 5 0,0 0-4 0,0 2 8 12,0-3-2-12,0 2-2 0,0 1-2 10,0-2 0-10,0 1 0 24,0-2 6-24,0 2-1 0,0 0-3 0,0-2 2 0,0 1-6 0,0 0 3 14,0 1 3-14,0-1-2 0,0 2 2 0,0-2-6 11,0 2 5-11,0 0 1 0,0 0-9 14,0-2 9-14,0 1-2 0,0 0-4 20,0-1 8-20,-13 2-8 0,13-2-4 0,-10-1 14 1,3 1-8 8,7 2 6-8,-10-3 0-1,2 0-10 14,2 3 8-14,0-2-8 0,2 1 6 1,-2 0 2 18,2-2-4-18,3 3 8-1,-5-3-4 0,2 1 2 14,1 0-2-14,-1 0 18 0,1 0 32 0,3 1 9 17,-6-2 9-17,3 0-24 0,2 3-34 0,-2-3-18 17,0 0 4-17,-1 2 4 0,3-4-8 0,1 4 14 0,-6-1-6 13,4 4-8-12,1-5 8-1,-3 2-2 20,2-1-9-20,0 0 5 0,0 1 6 0,-4-2-2 0,6 0 4 14,-4 2-8-14,0-2 6 0,1 0 2 0,-1 0 1 13,1 0 13-13,-1 0 5 0,1 0 0 12,-1-2-2-12,-2 0-3 0,0 2-10 24,2-3-4-24,-3 3-2 0,4 0 10 0,-6 0-10 0,7 0 2 0,-4 0 4 10,2 0-12-10,-3 0 8 2,1 1-2 11,2 2-4-13,-4-4 8 0,4 2-4 13,3-1-6-13,-5 3 10 0,2-2-12 18,2 0 6-18,-3 2 2 0,0 0-4 0,3-2 9 0,-3 1-9 17,3 3 6-17,-3-2-4 0,4 2 0 0,-2-2 6 14,2 2-4-14,1 0-4 0,0 1 2 0,0 2-2 17,0-1-2-17,-6-1 12 0,6 2-12 0,0 0 6 14,0 0 4-14,0 0-18 0,0-3 18 17,0 3-10-16,0 0-90-1,0 0-69 0,0 0-130 0,0 0-63 17</inkml:trace>
    </iact:actionData>
  </iact:action>
  <iact:action type="add" startTime="173702">
    <iact:property name="dataType"/>
    <iact:actionData xml:id="d97">
      <inkml:trace xmlns:inkml="http://www.w3.org/2003/InkML" xml:id="stk97" contextRef="#ctx0" brushRef="#br1">25765 4418 378 0,'0'-5'14'25,"0"0"9"-25,0-1 5 0,0 2-7 0,-10-2-12 0,10 6-11 0,-7 0 2 11,7 0 3-11,-6 0-5 0,-4 0 9 14,3 0-8-14,3 0-5 0,-5 0 10 19,2 0-6-19,-3 13 6 0,-1-13 4 0,-1 11-9 0,1-1 2 16,-3-2 3-16,2 3-7 0,1-2 8 0,0 0-8 13,2 2-3-13,-1 2 11 0,-1 0-14 18,2 0 16-18,4-2-5 0,-4 0-5 0,5 0 8 0,-1-2-14 14,1 2 9-14,4-3 8 0,-3-2-7 19,3-1 4-19,0 0-5 0,0 1-4 0,0-1 8 0,0 2-4 14,0-1 2-14,0-4 0 0,16 1-4 0,0 3 4 13,1-3 0-13,0 3 3 0,-3-2 0 21,3-1-1-21,2-1 0 0,-2 3-10 0,4-2 1 0,-3 3-1 15,-2-1 6-15,4-2-2 0,-3 1 6 0,-1 0 2 11,1 1-14-11,-5 0 10 0,0 0-2 14,-1 1 0-14,-1-2 2 0,-3 2-4 21,-1 1 4-21,0 0-2 0,-2-2-4 0,0 2 4 0,-1 1 0 14,-2-4 0-14,2 3 6 0,0-2-11 0,-3 5 3 14,0-4 6-14,0 0-8 0,0 1 7 13,0 0-1-13,0 0-2 0,0 1 4 0,0-1-6 16,0 1 0-16,0 1 2 0,0 1-5 0,0-2 6 19,-14 0-4-19,14 0 6 0,-11 0 11 0,11-2 29 14,-15 3 11-14,4-3 2 0,2 0-3 0,-2 1-29 15,1-4-12-15,2 4-12 0,-4-1 8 0,1 1-8 15,-1-3 5-15,0 0 3 0,0-2-10 20,4 2 9-20,-2-2-3 0,-2-1-6 0,4 1 6 0,-1-2-8 14,-3 0 8-14,4 0 5 0,-1 0-3 0,-1 0 5 13,1 0-4-13,-1 0 4 0,3 0 15 21,-2 0 0-21,4 0 5 0,-1-13-4 0,2 13-13 0,-3-11-3 15,2 11-16-15,0-13 5 0,3 5 2 0,-1 1 3 12,1 2 5-12,0 1-12 0,2-3-6 15,0 3 4-15,0-3 1 0,0 2 3 0,0 0-30 20,0 1-36-20,0-3-53 1,0 1-67 0,0-1-24-1</inkml:trace>
    </iact:actionData>
  </iact:action>
  <iact:action type="add" startTime="174441">
    <iact:property name="dataType"/>
    <iact:actionData xml:id="d98">
      <inkml:trace xmlns:inkml="http://www.w3.org/2003/InkML" xml:id="stk98" contextRef="#ctx0" brushRef="#br1">25712 4432 505 0,'13'0'25'0,"-13"0"25"0,17 0 7 18,-6 0-3-18,-11 0-16 0,13 0-21 0,-3 0-8 0,-10 0 33 14,9 0 3-14,2 0 8 0,-1 0 7 14,-2 0-23-14,4 0-16 0,-1 0-10 0,1 0 0 14,3 0-15-14,-5 0 8 0,2 0-6 17,-1 0-2-17,3 0 10 0,-2 0-8 1,0 0 4 16,1 0-2-17,-2 0-6 0,1 0 8 0,-4 0-4 0,-1 0 2 13,-2 0 4-12,2 0-4-1,-3 0 8 16,2 0-5-16,-2 0-1 0,-3 0 4 0,5 0-6 14,1 0-19-14,-2 0-52 0,3 0-73 0,3 0-67 20,1 0-33-20</inkml:trace>
    </iact:actionData>
  </iact:action>
  <iact:action type="add" startTime="174896">
    <iact:property name="dataType"/>
    <iact:actionData xml:id="d99">
      <inkml:trace xmlns:inkml="http://www.w3.org/2003/InkML" xml:id="stk99" contextRef="#ctx0" brushRef="#br1">26291 4482 505 0,'3'-5'23'1,"5"-1"29"12,-5-1 5-13,3 3 12 0,-5 4-20 12,-1 0-27-11,0 0-2-1,0 0-2 21,0 0-9-21,0 0-1 0,0 0-5 0,0 0-5 0,-16 0-1 14,16 0-1-14,-15 0 6 0,2 13-5 0,2-13-1 13,-1 14 7-13,-2 0-3 0,-2-2 2 21,1-1 6-21,5 3-10 0,-6-2 0 0,0 4 2 0,2-2-7 9,3 2 8-9,0 2-2 0,-1-4 1 18,1 4 7-18,4-2-7 0,0 0 11 0,2 0-8 15,2-3 5-15,-1 2-1 0,4-6-10 0,0 4 5 15,0-3 3-15,0 0-5 0,0-2 8 0,14 0 1 14,-14 1-15-14,22-4 14 0,-4 3-6 21,-1-6 5-21,0 4 8 0,2-4-20 0,1 0 8 0,1-1-10 13,3-1 5-13,-1 0 15 0,3 0-15 0,-4 0 8 14,4 0-8-14,-5 0-4 0,-2-13 5 22,2 1-1-22,-7 0 5 0,0 2 1 0,-5 1-8 0,-2-1 3 0,0-1 4 13,-3-1-5-13,-1-2 6 0,-3 0-4 12,0-1-9-12,0 1 5 0,0-4 0 24,0 2 2-24,0 1-1 0,0 3 8 0,-15-1 6 0,0 2-14 0,15-1 3 13,-14 1-4-13,7 0 2 0,7 3 9 12,-16 0-3-12,8 1-2 0,1 2-6 14,3-1 6-14,-4 3 0 0,1 0-2 20,4-2 0-19,-1 1-9-1,3 3 20 0,-2-4 2 0,3 3-2 0,0-4 5 9,-3 4-16-9,3-2 2 19,0 4 2-19,0 0-6 0,0 0 4 0,0 0 4 0,0 0-12 16,14 0 6-16,-14-15-2 0,19 15-7 0,-5-11 16 18,-1 11-7-18,-2 0 4 0,3-10-6 0,1 10-5 11,-3 0 7-11,0-8-4 0,3 8 2 20,-2 0 4-20,0 0-6 0,4 0 2 0,-4 0 12 0,4 0-15 15,-4 0 6-15,-2-5-6 0,3 5-6 0,2 0 16 20,0 0-10-20,-4-4 10 0,1 4-5 0,-1 0-9 0,0 0 11 14,0 0-9-14,-2 0 1 0,-3 0 12 13,0 0-14-13,0 0 6 1,3 0-1-1,-4 0-5 10,4 0 12-10,-6 14-8 25,3-14 10-25,-3 12-4 0,0 0 1 0,2-1 3 0,-4-1-15 1,-2-2 7-1,4 3 3 12,-4-1 5-12,0-1 3 0,0 1-7 11,0 1-2-11,0-2-3 13,0 2 1-12,0-3 0-1,0 2-9 0,0-4 14 20,0 5 1-20,0-4 0 0,0-1 1 0,0 0-14 0,0 0 13 10,0 1-2-10,0-2-1 0,0 0 9 16,0 0-3-16,0-2 0 1,0-3 3-1,0 5-3 19,0-4-7-19,17 0 8 0,0 2-7 0,-3-3 5 2,3 0-2 7,2 0-4-9,-2 0 2 20,4 0-4-20,-2 0 2 0,0-13 0 0,3-1 2 0,-2 2-2 17,-3 2 4-16,-2-4-8-1,-2 0 4 0,-6-4-2 0,0 0 4 13,1 1 4-13,-4 1-6 0,-4-1 7 11,0 1-16-11,0 0 7 0,0 4 0 24,0 0-6-24,-19 4 16 0,19-2-4 0,-17 2-4 0,0 2 9 0,4-2-17 14,2 4 3-14,1-2 11 0,2 3-21 10,-4 0 20-10,5 3-5 0,-3 0-52 25,2 0-71-25,-2 0-124 0</inkml:trace>
    </iact:actionData>
  </iact:action>
  <iact:action type="add" startTime="176424">
    <iact:property name="dataType"/>
    <iact:actionData xml:id="d100">
      <inkml:trace xmlns:inkml="http://www.w3.org/2003/InkML" xml:id="stk100" contextRef="#ctx0" brushRef="#br1">27688 4349 150 0,'-10'-7'8'18,"2"7"13"-18,-2-6-1 0,-2 1 11 0,-1 3 5 16,2-1 8-16,-2 2 10 0,0-1-14 0,2 0-7 18,0 2-1-18,-1 0 2 0,-2 0 27 0,3 0 9 0,-1 0-1 12,2 0 0-12,3 0-8 0,0 13-8 17,-1-13-11-17,6 0-19 0,-1 12-7 0,3-12-10 13,0 9-6-13,0-9 11 0,0 0-9 17,0 0 6-17,0 0 3 0,0 0-9 0,0 0 5 0,20 0 3 15,-1 0-10-15,-1-11 4 0,5-2-10 17,3 13 2-17,2-13 2 0,3 5 2 0,8-3 4 0,-2 3-7 16,0 0-1-16,0 0 2 1,-3 1-2-1,0 2 2 11,-4-2-2-11,-2 2 4 2,-5 0 4 18,-3 2-2-20,-2 1 0 0,-2 0-8 0,-2 2 4 0,-4 0 0 14,-4 0 2-14,1 0 4 0,-3 0 0 0,0 0-4 12,-4 0 3-12,0 0-4 2,0 0 1 19,0 0 3-21,0 0-31 0,-20 0-22 0,20 12-22 0,-18-12-18 14,2 0 20-14,2 9 8 0,3-9 17 0,-1 0 15 11,1 0 15-11,-3 0 14 0,8 0-6 14,-5 0 1-14,-2 0 4 0,2 0-1 21,-1 0 3-21,1 0 2 0,4-9-9 0,1 1 8 0,-1-1-8 14,3 1 5-14,-2 2 4 0,2 0-4 0,1-1 4 14,3-1-2-14,0 4 0 0,0 0 18 14,0-2 27-14,0 4 22 0,0-3 17 0,0 5 0 15,0 0-22-15,0 0-20 0,0 0-15 0,0 0-26 19,0 0 7-18,0 0-6-1,0 0-2 0,0 0 4 14,0 0-10-13,0 0 2-1,0 0 0 0,0 0 4 13,0 10 6-13,0-10-12 0,0 8-3 0,0-8-2 14,0 10 11-14,0-4 0 0,0 0-2 22,0 2 12-22,0 2-14 0,0 3 7 0,0 2 10 0,0 2-9 0,0 5 4 13,0 0 3-13,0 0 0 0,0 2-1 12,0 4-46-12,0 1-98 0,0-2-119 24</inkml:trace>
    </iact:actionData>
  </iact:action>
  <iact:action type="add" startTime="177767">
    <iact:property name="dataType"/>
    <iact:actionData xml:id="d101">
      <inkml:trace xmlns:inkml="http://www.w3.org/2003/InkML" xml:id="stk101" contextRef="#ctx0" brushRef="#br1">28820 3883 205 0,'0'0'12'3,"0"0"0"18,0 0 12-20,0 0 22-1,0 0 0 0,0 0 13 0,0 0-12 6,0 0-8-6,0 0 5 18,0 0-1-18,0 0 13 0,0 0-14 0,0 0-19 19,0 0-12-18,0 0-13-1,0 0 8 0,0 0 1 0,0 0-3 14,0 0-2-14,0 0-6 0,0 0 6 0,0 0-2 13,0 0 2-12,0-10-2-1,0 10-4 20,0 0 2-20,0-10 2 0,0 10 6 0,0-8-6 0,0 8 2 14,0-5-4-14,0 5 4 0,0-6-1 0,0 4 3 11,10-1 1-11,-10 3-3 0,0 0 4 14,0-3 12-14,0 3 11 0,0 0 5 21,0 0 4-20,0 0-17-1,0 0-3 0,0 0-7 0,0 0 0 13,0 0 15-13,0 0-9 0,0 0 6 0,0 0-6 14,0 0-2-14,0 0-6 0,0 0-1 14,0 0-10-14,0 0-2 0,-10 9 2 0,-2-9-3 16,5 0 8-16,1 8-6 0,-2-8 3 0,-8 10-2 18,5 0-6-18,-2-4 12 0,-1 1-1 0,0 1-1 14,2 1 6-14,1-1-13 0,0 0 3 0,2-1 4 17,2 1-8-17,3-3 10 0,-2 3-1 0,6-4-3 13,0 0 14-13,0 2-11 0,0-2 1 21,0 0 9-20,17-2-16-1,-4 3 1 0,2-4-2 0,0 1-2 0,3-2 14 12,3 3-2-11,-2-1-5-1,1-2 5 12,3 0-14-12,-2 1 5 0,-1 1 8 23,-2 0-14-23,1 1 15 0,-4 0 1 0,-3 1-13 0,2 0 3 0,-3 0 3 14,-2 0-6-14,-2 1 2 0,-3 1 10 2,-1 1-10 7,3-1 0-9,-6 1 6 23,0-1-4-23,0 2 4 0,0-2 10 0,0 2-14 0,0 1 7 0,-19-1-7 13,5 0-9-13,0 0 15 0,1 0-6 12,-4-2 8-12,3 0-1 0,-3-2-6 14,0 2 6-14,1-1-1 0,2-2 2 0,-2 1 3 14,3-3-7-14,-1 1 2 0,0-1 0 16,3-1-3-15,1 0 3-1,-3 0 2 0,4 0-6 18,-3 0 7-18,6 0-1 0,-4 0-12 0,3 0-41 0,3 0-51 14,-4 0-59-14,7-14-58 0,-5 4-13 18</inkml:trace>
    </iact:actionData>
  </iact:action>
  <iact:action type="add" startTime="178378">
    <iact:property name="dataType"/>
    <iact:actionData xml:id="d102">
      <inkml:trace xmlns:inkml="http://www.w3.org/2003/InkML" xml:id="stk102" contextRef="#ctx0" brushRef="#br1">28737 3795 301 0,'9'-12'3'0,"-4"2"15"20,4 0 13-20,1-3 13 0,-2 4-9 0,4 1-10 0,-1 2-14 11,6-2-11-11,-4 4 0 24,4-1-2-24,1 2 3 0,4 0-1 0,-1 1 7 0,5-1-10 0,1 3-34 11,1 0-33-11,2 0-51 0</inkml:trace>
    </iact:actionData>
  </iact:action>
  <iact:action type="add" startTime="178550">
    <iact:property name="dataType"/>
    <iact:actionData xml:id="d103">
      <inkml:trace xmlns:inkml="http://www.w3.org/2003/InkML" xml:id="stk103" contextRef="#ctx0" brushRef="#br1">29321 3712 75 0,'0'0'18'1,"-17"15"28"-1,3-15 13 17,0 13 18-17,5-1 15 0,-2 1 9 0,-3 2-5 2,-2 2-25 13,-1 1-31-14,1 2-36 0,2 0-3-1,-1 1 3 12,0 1 3-12,4-1 0 0,5-1 1 12,-1-3-3-12,3 3 4 0,4-4 1 24,0-2-3-24,0-4 4 0,0 1 3 0,17-3 29 0,0-1 1 0,2-1-4 13,-2-3-14-13,7 0-29 0,-2-3-1 10,3 0 6-10,4 0-4 0,1 0 8 25,-1-19-4-25,2 0-1 0,-3 3 3 0,-3-2-4 0,-1 1 2 0,-3-3-4 10,-7-1 4-10,2 3 2 0,-9-1 1 14,-1 0-11-14,-2 2 3 0,-1 2-1 14,-3 0 0-13,0 4 8-1,0 2-4 0,0 1 0 20,0 4-9-20,0 2 5 0,-19 2 4 0,19 0-2 0,-17 0-20 11,5 0-58-11,0 16-87 16,1-4-60-16,4 4 23 0</inkml:trace>
    </iact:actionData>
  </iact:action>
  <iact:action type="add" startTime="178895">
    <iact:property name="dataType"/>
    <iact:actionData xml:id="d104">
      <inkml:trace xmlns:inkml="http://www.w3.org/2003/InkML" xml:id="stk104" contextRef="#ctx0" brushRef="#br1">29785 3969 505 0,'15'-14'0'1,"2"14"-7"21,-4-16 5-22,3 0 7 0,-2 4 18 0,7-1 27 0,-1 4 4 0,4-1-2 15,5 2-17-15,-1 0-32 0,4-2 5 10,0 4-14-10,2 1 6 0,6-1 11 12,-4 1-18-11,1 2 10-1,3-2-8 15,-1 3 5-15,-6 1 0 0,4-1-52 0,-7-1-44 20,0 3-57-20,-6 0-26 0</inkml:trace>
    </iact:actionData>
  </iact:action>
  <iact:action type="add" startTime="179127">
    <iact:property name="dataType"/>
    <iact:actionData xml:id="d105">
      <inkml:trace xmlns:inkml="http://www.w3.org/2003/InkML" xml:id="stk105" contextRef="#ctx0" brushRef="#br1">30204 3730 301 0,'0'9'8'0,"0"-1"10"0,0 0 10 20,0 2 51-20,0 3 7 0,0 2-1 0,0 1-19 0,-13 1-50 11,13 2-17-11,0 4 3 0,-12-2 7 24,12 2-2-24,0-1 6 0,0-3-13 0,0-1 5 0,0 3 8 0,0-4-8 11,0 1 3-11,14-2-3 13,-14-1-7-13,14-1 6 0,0-1-74 0,-2-2-72 14,-1 0-47-14</inkml:trace>
    </iact:actionData>
  </iact:action>
  <iact:action type="add" startTime="179372">
    <iact:property name="dataType"/>
    <iact:actionData xml:id="d106">
      <inkml:trace xmlns:inkml="http://www.w3.org/2003/InkML" xml:id="stk106" contextRef="#ctx0" brushRef="#br1">30922 3635 706 0,'3'-3'-6'5,"-2"0"4"16,-1-1-7-21,3-2 9 0,-3 3 22 0,0 2 24 0,0 1 20 9,0 0-1-8,0 0-14-1,0 0-34 22,0 0-17-22,0 0 0 0,0 15-4 0,0-15 12 1,0 16 5-1,0 0-9 12,0-3 7-12,0 3 0 0,0 0-3 13,0 3 1-13,0-1-3 1,-11 3 0 12,11 1-1-13,-10 1-3 0,10 0 6 0,-12-1-12 21,5 2 15-21,3-3-5 0,-3 0-6 0,3 1 13 0,-3-2-13 15,4-4 14-15,-6 2-7 0,2-1 8 0,3-2-34 12,-3 2-59-12,0-4-67 1,2-3-78 16,4-2-29-17</inkml:trace>
    </iact:actionData>
  </iact:action>
  <iact:action type="add" startTime="179678">
    <iact:property name="dataType"/>
    <iact:actionData xml:id="d107">
      <inkml:trace xmlns:inkml="http://www.w3.org/2003/InkML" xml:id="stk107" contextRef="#ctx0" brushRef="#br1">31304 3706 576 0,'-12'0'10'1,"-3"0"1"-1,1 0-9 0,1 0 4 13,-1 11-6-13,0-11 27 0,1 10 18 14,0-1-5-14,1 2-6 0,-3 1-25 0,5-1-14 14,-2 2 10-13,0-1-1-1,2 3-2 20,-1 1 7-20,5 0-5 0,1-3 0 0,0 5-1 0,1-4-6 14,1-1 1-14,3 0 4 0,0-3-6 0,0 1 11 13,0-3-3-13,0-3 0 0,19-1 8 18,-4 0-1-18,-1-4 8 0,2 0-6 0,1 0-8 0,3 0 4 14,1 0-5-14,2-16-4 0,3 1 4 21,-4 3-8-21,3-2 2 1,-4-1 4-1,0 0-4 0,-4-1 7 0,-5 0-3 10,2-2 6-10,-7 2 22 2,-3 0 7 12,1 0 1-14,-1 1 7 0,-4 0-23 1,0 2-5 19,0 1-7-20,0 3-8 0,0 2-2 0,-17-1-4 0,17 4 10 14,-12 4-5-14,12 0 1 0,-17 0-7 12,17 0-1-12,-11 0 0 0,0 15 8 12,2-2-41-12,-1 0-102 0,4 0-127 25</inkml:trace>
    </iact:actionData>
  </iact:action>
  <iact:action type="add" startTime="180486">
    <iact:property name="dataType"/>
    <iact:actionData xml:id="d108">
      <inkml:trace xmlns:inkml="http://www.w3.org/2003/InkML" xml:id="stk108" contextRef="#ctx0" brushRef="#br1">25222 5379 191 0,'-26'0'-2'18,"3"-9"17"-18,1 9-1 0,-3-9-5 0,6 9 1 14,-3 0-17-14,5 0 5 0,-1 0 9 0,3 0-3 18,4 0-4-18,1 0-4 0,2 0 6 0,5 0 1 13,-1 0 1-13,2 0-4 0,-1 0-7 0,3 0 5 21,0 0 6-21,0 0-4 0,0 0 3 0,0 0 13 0,0 0 41 13,0 0 25-13,0 0 17 0,0 9-1 15,20-9-39-15,-3 6-10 0,2-1-14 0,1 0-17 20,2-5-5-20,7 3-4 0,1-3-1 0,4 0 8 0,7 0 4 16,2 0 11-16,11 0 6 0,-2 0-7 0,8 0 0 8,2-15-19-8,10 4-7 23,1-2 5-23,6 5-2 0,2-4 22 0,7 0 7 0,7 0-6 0,5-4 8 12,6 2-21-12,1 0-9 0,5-2-1 14,7 0-5-14,1 1 8 0,2 2-5 14,-8-3-3-13,4 3 2-1,-4-1-4 0,-4-2-6 19,-3 3 8-19,1-5-8 0,-3 2 6 0,-1-1 8 0,-2 0-12 15,2-2 4-15,1 2-2 0,1-1-5 14,0 0 7-14,1-1-6 0,5 1 4 0,0 1 6 13,6-1-8-13,-4 0 9 0,1 1-8 15,3 1-8-15,-3-4 15 0,1 4-14 1,-1-3 6 13,-6 4 14-14,-4-1-16 0,1 0 6 0,-6 2 2 23,1-1-4-23,-4 1 10 0,0 1-8 0,-6 2 0 0,2 0-4 2,1-1 2 7,3 1 8-9,0-2-12 20,-1 3 8-20,-5-1 0 0,2 1-6 0,-2 2 5 0,-2-3-10 16,-4 3 7-16,-2 0 2 0,-5 1-2 0,-3 1 10 13,-2-3-14-13,-3 1 2 0,-6 1 6 13,-5-3-6-13,-3 2 6 0,-7 0 10 2,-4-1-14 17,-4 2 8-19,-10-1-6 0,3 0-8 0,-5 0 14 0,-7 0-10 15,2 0 6-15,-4 0 2 0,-3 2 3 11,2-1 3-10,-8 4 13-1,5-5 23 0,-8 8-6 13,-2-3 23-13,1 1 1 1,3 2-9 20,-8 0-3-21,0-1-13 0,0-1-23 0,-2 0-10 0,6-1-4 13,-6 0 2-13,0-1-4 0,0 2-2 0,0-3 4 14,0 0-6-14,0 0 2 0,0-2 4 15,-17 1 0-15,17 1 2 0,-13 0 6 0,13-3-16 14,-12 1 10-14,12-1-12 0,-11 1 4 19,4 1 6-18,7-3-10-1,-4-2 8 0,-3 3-4 0,7-3 4 15,0-5 4-15,0-2-8 0,0-1 4 0,0-2 2 14,0-2-12-13,0-1 4-1,0-3-8 0,0-1 4 18,18-2 16-18,0-1-12 0,-5-2 6 0,3-1-8 16,-2-2-1-16,-3-2 13 0,7 0-2 0,-7 0-2 13,0 2-8-12,1-2 4-1,-4 2 4 0,4 0 0 12,-2-1 2-12,-2 5-8 0,-4 1 4 23,3-1 0-23,-4 5-4 0,-3-2 8 0,0 3-6 0,0 2 4 1,0 2 2 11,0-1-2-12,0 2-6 0,-17 0 2 12,4 2 0-12,-1 0-4 0,-1 3 6 14,-1 0-4-14,-1 1 0 0,4 1 0 1,-4 3 2 19,4 2 0-20,-5 1 2 0,1 0 2 1,0 3-5-1,0 3 3 13,-3 1 4-13,3 1-4 0,-3 0 2 14,-2 0-4-14,-2 0 2 0,-4 0 7 1,-2 0-5 12,0 12 4-13,-5-12-4 0,-5 14-3 21,-1-4 5-21,-1 0-4 0,0 0 4 0,-2 0 0 0,-2-2 1 13,-5 2 3-13,0 1-6 0,-6-3 4 0,3 0 0 16,-9 2-4-16,2-3 2 0,-8 4-6 0,0-2 4 14,-5 1-2-14,-4 0 0 0,1-1 4 19,-8 2-8-19,-2 1 18 0,-2-3-4 0,-4 2-2 0,3-1 6 15,0 0-20-14,3 1 10-1,2-1 4 0,0 1-8 13,1 0 12-13,3 1-8 0,-2-3-2 22,4 4 4-22,1-2-8 0,-5 1 6 0,2-3 0 0,1 2-2 14,-1-1 10-14,3-2-4 0,-6-1-2 0,5 2 2 12,1-1-6-12,-5 0 1 0,2 0 1 13,2 0-2-13,-3 2 2 0,4-2 0 2,0 0 2 10,-1 0 0-12,5 0-6 0,-2 0 2 22,11 0 3-22,1-3-3 0,-2 5 5 0,7-4-5 0,-1 2 0 14,3 0 2-14,2 0-2 0,-3 2 8 0,-2-2-6 13,-3 0 0-13,2 1 2 0,-4-1-14 13,-1 1 12-12,-3-3-4-1,-2 2 6 2,0-1 2 13,-1 2-12-15,1-4 14 0,-1 3-8 0,1 0-4 13,1-3 4-13,2 2-8 0,1-1 6 23,5 0 10-23,0-1-6 0,7 0 4 0,-2-2-12 0,6 2 8 0,0-2 4 13,1 1-10-13,0 0 10 0,2-1-8 12,7 2-2-12,0 0 10 0,4-3-8 22,2 2 4-22,4 0-2 1,3-1-2 0,4 0 2-1,1-1-4 0,-3 4 8 15,2-3-2-15,-3 4-4 0,4-1 4 0,2 1-8 14,-6-1 4-13,4 2 4-1,-2 1-6 1,2-1 16 16,0 0-14-17,2 1 6 0,-3 2 4 0,-2-1-18 16,5 1 14-16,-6 1-8 0,-3-3-2 0,0 4 10 7,4 0-12-6,-8 1 12 12,6-1-4-13,-5 0-8 0,1 1 12 22,2 1-14-22,4 4 6 0,-2-3 6 0,-1 5-2 0,5 6 6 0,-2-1-4 13,1 3 0-13,-1 5-2 0,4 4 0 13,-1 4 2-13,4 0-4 0,1 7-4 1,4-2 0 15,-2 3 10-16,7-1 0 0,2-1 0 0,5 0 2 15,0-3-10-15,2 0 4 0,0-2 0 17,0-3 0-17,0 0 0 0,0-4-2 0,0-3 10 0,0-2-2 18,0-1-6-18,11-5 6 0,-11 1-16 0,0-3 14 16,9-2 0-16,-9-6-6 0,0 0 10 0,0-2-16 19,0-5 12-19,0 0 2 0,7-4-6 0,-7 0 4 0,0-1-10 11,9-1 6-11,-9-1 6 1,2 1-2 13,-2-2 2-14,0 0-12 0,6 0 12 12,-6 0-34-12,2 3-64 0,0 0-64 22,0 1-104-22,4-3-53 0,-5 2 11 0</inkml:trace>
    </iact:actionData>
  </iact:action>
  <iact:action type="add" startTime="183134">
    <iact:property name="dataType"/>
    <iact:actionData xml:id="d109">
      <inkml:trace xmlns:inkml="http://www.w3.org/2003/InkML" xml:id="stk109" contextRef="#ctx0" brushRef="#br1">7869 6669 82 0,'-14'-9'5'20,"-2"-2"-2"-20,2 2-5 0,-1-2 24 0,0 1 14 0,4 0 47 11,0 2 30-11,3 3 12 9,1-3 4-8,0 3-28-1,3 1-25 20,1-1-28-20,-1 3-21 0,1-1-23 0,-5 3 2 1,3-1-8 10,1 0 5-11,0 1-1 0,-2 0-4 16,5 0-1-16,-1 0-12 0,-2 0 13 0,3 0 2 14,-2 0-4-14,3 0 4 0,0 0 2 0,0 12-7 14,-3-12 10-14,3 10-5 0,0 0-3 18,0-1 6-18,0-1-14 0,0-2 8 0,0 1 1 16,0 0 4-16,0-2 10 0,0 2-10 0,0-1 6 0,0 0-1 18,24-2 40-18,-4 2 30 0,-2-4 0 0,8-2 0 15,1 0-31-15,3 0-19 0,8 0-16 0,5 0 1 13,5-18-12-13,6-1 1 0,6 0 3 20,4 2-4-20,4 0 10 0,-5 1-10 0,1-1 0 0,2 1 6 13,-2 2-12-13,0 1 4 0,-4 2-3 1,-3 0-1 10,-7 0 12-11,1 3-6 25,-7 1 7-25,-3 2-1 0,-8-3-10 0,-2 5 10 0,-10 1-4 0,-1 2-4 11,-3 0 0-11,-5 0 0 0,-5 0 6 12,-3 0-8-12,-4 0 10 0,0 0-4 15,0 0 0-15,0 0 8 0,0 0-14 0,0 0-2 20,0 0-118-20,0 0-103 0,0 0-84 0</inkml:trace>
    </iact:actionData>
  </iact:action>
  <iact:action type="add" startTime="189904">
    <iact:property name="dataType"/>
    <iact:actionData xml:id="d110">
      <inkml:trace xmlns:inkml="http://www.w3.org/2003/InkML" xml:id="stk110" contextRef="#ctx0" brushRef="#br1">22126 6276 211 0,'0'-3'-2'6,"0"-1"19"16,0 2 23-22,0 0 11 0,0 2 18 0,0-3-16 0,0 3-2 0,0 0 6 11,0 0-12-11,0 0 16 13,0 0-19-13,0 0-9 0,0 0 1 0,0 0-8 14,0 0 5-14,-5 0-9 0,5 0-7 21,0 0-8-21,0 0-12 0,-1 0 10 0,-2 0-5 0,3 0-4 0,0 0 12 11,0 0-23-11,0 0 17 18,0 0 2-18,-1 0-14 0,-2 0 12 0,3 0-11 0,0 0 7 15,0 0 2-15,0 11 8 0,0-11-5 0,0 0 3 15,0 8 5-15,0 0 28 0,15-8 13 18,-3 8-7-18,5-3 2 0,3 0-33 0,7-3-9 0,1 2-5 17,9-2-2-17,-1-1 6 0,9 0-8 0,-1 2 8 12,5 0-2-12,0-1-10 0,3-1 10 20,4 2 0-20,0-2 2 0,1 1 4 0,1 2-12 0,-4-3 0 14,0 0 2-14,-1 1 4 0,-6 3 0 0,-3-3-2 13,-3 1-6-13,-1 2 2 0,-5-3 8 14,-5 2-2-14,-3-2 2 0,-6 3-6 21,1-3 0-21,-7 1 6 0,-2 1-2 0,-7-2 0 0,-2 0-2 0,0 0-4 13,-1 0 8-13,-3-2 3 0,0 0-5 16,0 0 4-16,0 0-6 0,0 0 0 0,0 0 3 13,0 0-1-13,0 0 4 0,0 0-4 20,0 0-2-20,0 0 2 0,0 0-49 0,0 0-81 0,0 0-92 14,0 0-59-14</inkml:trace>
    </iact:actionData>
  </iact:action>
  <iact:action type="add" startTime="191147">
    <iact:property name="dataType"/>
    <iact:actionData xml:id="d111">
      <inkml:trace xmlns:inkml="http://www.w3.org/2003/InkML" xml:id="stk111" contextRef="#ctx0" brushRef="#br1">21672 8547 62 0,'0'0'1'25,"0"0"-1"-25,-18 0-2 0,18 0-1 0,-16 0 23 0,16-12 23 0,0 12 6 11,-10 0 6-11,10 0-21 0,-10 0-20 9,10 0-4-9,-10 0-8 15,10 0-12-15,-7 0 13 0,3 0 46 0,0 0 16 19,-2 19 14-19,2-4-8 0,-2-1-17 0,0-2 7 0,1 4-15 12,-5-2 2-12,5 0-29 0,0 1-17 16,-5-2 9-16,4 3-17 0,0-3 10 0,1-2-4 14,-2 4-4-14,2-4 10 0,1-1-14 17,4 3 12-17,0-4 3 0,0 1-7 0,0-2 11 13,0-2-14-13,0 1 6 0,0-1 10 0,0 1-6 21,16-1 8-21,-16-3-19 0,22-3 10 0,-3 4 1 0,-2-4-7 15,3 0 11-15,0 0-20 0,0 0 5 0,1 0 2 13,0-15 2-13,1 15 13 0,-2-13-18 22,1 0 6-22,-1 3-2 0,-3-1 1 0,-4 2 2 0,-2-3-10 0,0 1 14 13,-4 2-10-13,-2-4 0 1,-2 3 10 9,-3 0-17-10,0-1 15 0,0-1 5 24,0 3-16-24,0-2 10 0,-19 3-10 0,19 0 5 0,-16 4 7 0,2-3-10 14,0-1 3-14,14 3 19 0,-13 2 26 11,2 2 5-11,-1-2-7 0,3 2-17 13,-3 1-20-13,4 0 4 0,-2 0-3 21,3 0-10-21,1 0 6 0,-1 0-3 0,0 0 6 0,4 0 0 10,0 0-10-10,-1 0 6 0,2 8 0 18,2-8 4-18,0 13 0 0,0-6-38 0,0-7-90 14,0 7-93-14,16-4-37 0</inkml:trace>
    </iact:actionData>
  </iact:action>
  <iact:action type="add" startTime="191645">
    <iact:property name="dataType"/>
    <iact:actionData xml:id="d112">
      <inkml:trace xmlns:inkml="http://www.w3.org/2003/InkML" xml:id="stk112" contextRef="#ctx0" brushRef="#br1">22121 8653 750 0,'0'0'1'0,"0"0"-1"0,-15 0-1 19,15 0 1-19,0 0-2 0,-14 0 2 0,14 0-2 0,0 0 2 17,0 0-2-17,0 0 2 0,0 0 0 0,0-10-31 10,0 10-44-10,0-10-58 0,0 10-51 14</inkml:trace>
    </iact:actionData>
  </iact:action>
  <iact:action type="add" startTime="191893">
    <iact:property name="dataType"/>
    <iact:actionData xml:id="d113">
      <inkml:trace xmlns:inkml="http://www.w3.org/2003/InkML" xml:id="stk113" contextRef="#ctx0" brushRef="#br1">22222 8359 392 0,'-5'0'1'4,"5"11"1"15,-7-11 3-19,1 0-3 0,2 0-7 0,4 0 14 0,-2 0 28 11,-4 0 31-10,2 0 6 11,4 0-17-12,0 0-33 0,-1 13-23 0,1-13 3 14,-3 14 0-14,3 0 1 0,0-14-5 21,0 10 0-21,0 0 8 0,0-2-5 0,0 0 1 0,0 0-2 0,18-4 0 10,-3 0 3-10,-3 2 2 18,0-2-5-18,5-1-2 0,0-2-2 0,1 1 4 0,4-2 0 14,-2 0 1-14,2 0-1 0,3 0-9 19,-3 0 7-19,-2 0-4 0,3 0 8 0,-5 3 1 0,1-1-6 20,-4-1-3-20,-2 3 0 0,-1-1 4 0,-2 0 0 0,-3 1 0 11,0 2 0-11,-4 2-3 16,0-2 8-15,-3 2-1-1,0 0-2 0,0 0 1 0,0 2-6 20,0-3 8-20,0 3-5 0,-20 0 6 0,7 0-4 0,-1-1-10 12,2-1 12-12,1 2-6 0,-3-2 7 13,2-1 3-13,1 0-10 0,-5 0 2 20,6-2-2-20,-5 0 7 0,3 0 3 0,0-3-8 0,-3 2 2 14,1-2-6-14,1 1 4 0,-1-2 2 14,0 1 0-14,1-2 3 0,-4 4-8 0,4-3 3 13,-4-1 1-13,4 0-1 0,2 0 6 22,0 0-3-22,-2 0-6 0,1 0-1 0,7 0 4 0,-1 0 4 0,-1 0-4 13,3 0 2-13,1 0-58 0,-1-11-69 14,-1 3-59-14,4 0-5 0</inkml:trace>
    </iact:actionData>
  </iact:action>
  <iact:action type="add" startTime="192363">
    <iact:property name="dataType"/>
    <iact:actionData xml:id="d114">
      <inkml:trace xmlns:inkml="http://www.w3.org/2003/InkML" xml:id="stk114" contextRef="#ctx0" brushRef="#br1">22299 8247 198 0,'0'0'0'17,"0"0"-4"-17,0 0-5 0,0 0 4 0,0 0 4 11,0 0 1-10,21 0 1-1,1 0-4 24,-1 0-4-24,2-11-29 0,2 11-6 0</inkml:trace>
    </iact:actionData>
  </iact:action>
  <iact:action type="add" startTime="192918">
    <iact:property name="dataType"/>
    <iact:actionData xml:id="d115">
      <inkml:trace xmlns:inkml="http://www.w3.org/2003/InkML" xml:id="stk115" contextRef="#ctx0" brushRef="#br1">23352 8085 109 0,'-11'0'3'0,"0"0"1"0,2 0 3 0,2 10-4 0,-3-10 21 0,4 0 35 7,1 12 27-7,-1-5 6 15,0-2-28-15,-1 3-29 0,3 0-27 21,-5 0-8-21,2 2 3 0,-1 0-5 0,2 2 0 0,-1-1 55 13,3 1 12-13,1 0-4 0,-3-2 6 0,3 3-53 15,3-2-8-15,0 1 3 0,0-1-16 13,0 0 8-13,0-3-1 0,0-1 0 0,23 2 6 16,-6-2-10-16,0-3 6 0,2-2-2 0,2 1 2 17,-1-3 3-17,4 0-12 0,-3 0 11 0,-1 0 0 17,0 0-3-17,3-11 5 0,-5-3-6 0,2 14 3 14,-5-14-1-14,-4-2-5 0,0 2 3 0,-4 0-4 14,1-2 8-14,-4 4-1 0,-4-4-10 21,0 0 3-21,0 0 2 0,0 0 4 0,0-3 2 0,-23 4-2 0,5-2-6 14,6 1 4-14,-1 3 0 0,2 0-7 12,-2 3 5-12,2 1 4 0,2 5-4 23,-1-2 4-23,3 4-4 0,-1 2-4 0,1 0 8 0,5 0-2 0,-2 0 0 14,1 0 2-14,3 15-28 0,0-15-81 11,0 16-84-11</inkml:trace>
    </iact:actionData>
  </iact:action>
  <iact:action type="add" startTime="193286">
    <iact:property name="dataType"/>
    <iact:actionData xml:id="d116">
      <inkml:trace xmlns:inkml="http://www.w3.org/2003/InkML" xml:id="stk116" contextRef="#ctx0" brushRef="#br1">23614 8156 809 0,'0'0'1'0,"0"11"8"5,0-11 0 7,0 0-7-12,0 0 0 0,-14 0-4 13,14 0 2-13,0 0 2 0,0 0-2 19,0 0-2-19,0 0 6 0,0 0-8 0,0 0-47 0,0 0-95 15,0 0-69-15</inkml:trace>
    </iact:actionData>
  </iact:action>
  <iact:action type="add" startTime="193593">
    <iact:property name="dataType"/>
    <iact:actionData xml:id="d117">
      <inkml:trace xmlns:inkml="http://www.w3.org/2003/InkML" xml:id="stk117" contextRef="#ctx0" brushRef="#br1">23942 7827 336 0,'0'-9'1'3,"0"1"3"16,0 2-4-18,0-1 3-1,0-1 1 0,0 2 6 0,0 2 22 12,0 2 10-12,0 2 6 0,0 0-15 23,0 0-24-23,0 0-7 0,0 0-6 0,-11 0-5 0,11 0 9 14,-11 0-2-14,1 0 2 0,3 0 11 0,1 12-13 10,-1-12 2-10,1 10-1 0,0-2-5 14,-4-8 14-14,3 11-12 0,0-2 2 23,3-1 6-23,-5-1-2 0,5-2 6 0,-3-2-13 0,3 2 8 0,-2 0 1 12,3 0-6-12,-1-4 6 0,0 0-8 13,4-1 13-13,-2 3 22 0,2-3 14 14,0 0 5-14,0 0-12 0,0 0-19 0,0 0-9 17,0 0-8-17,0 0 2 0,16 0 0 0,0-15-8 14,-1 3 6-14,4 0-4 0,2 12-2 22,5-14 8-22,-4 2-8 0,5 4 10 0,0-4-3 0,2 2-8 0,-4 2 9 12,0 0-12-12,2 1 10 0,-3 6 2 15,-2-3-8-14,3-2 2-1,-5 4-3 0,1-3 9 20,-1 4-1-20,-3 1-3 0,-3 0-1 0,-3 0-7 0,4 0 10 13,-8 0 0-13,1 0 1 0,-5 0 49 11,-3 14-6-11,0 1 2 0,0-2 0 24,0 1-43-23,0 2 1-1,-18 2-1 0,-4 2-3 0,8 0-4 0,-3 1 2 12,3-2 4-12,0 1-3 0,2 0 3 12,-1 0 2-12,1 0-8 0,-1 0 4 14,1-4-2-14,7 0-7 0,-5 2 12 20,0-4-3-19,3-1 2-1,0-1 3 0,2-1-9 0,5 0 6 0,-1-2 0 9,0 0-6-9,-4-2 6 18,4 0-50-18,1-2-58 0,0 0-54 0,0-4-68 0,0 1 30 22</inkml:trace>
    </iact:actionData>
  </iact:action>
  <iact:action type="add" startTime="194098">
    <iact:property name="dataType"/>
    <iact:actionData xml:id="d118">
      <inkml:trace xmlns:inkml="http://www.w3.org/2003/InkML" xml:id="stk118" contextRef="#ctx0" brushRef="#br1">23962 8031 350 0,'-8'0'7'2,"3"0"1"12,0 0-4-13,3 0 29-1,2 0 24 11,0 0 34-11,0 0 18 0,20 0-27 23,-3 0-28-23,0 0-39 0,2 0-17 0,6 0 8 0,-2 0-5 0,6 0 5 15,2 0 1-15,2-12-11 0,4 12 3 0,4-8-43 10,1 8-46-10,4-8-70 24,-5 8-46-24</inkml:trace>
    </iact:actionData>
  </iact:action>
  <iact:action type="add" startTime="195126">
    <iact:property name="dataType"/>
    <iact:actionData xml:id="d119">
      <inkml:trace xmlns:inkml="http://www.w3.org/2003/InkML" xml:id="stk119" contextRef="#ctx0" brushRef="#br1">25493 7674 170 0,'-5'0'3'26,"-1"0"18"-26,2 0 43 0,-1 0 45 0,2 0 32 0,3 0 7 0,-4 0-26 8,4 0-44-8,0 0-28 13,0 0-28-12,0 0-18-1,0 0 1 0,0 0-8 23,0 0 1-23,0 0-2 0,0 0-3 0,22 0 7 0,-11 0 7 0,2 0-5 11,2 0 2-11,-5 0-4 14,2 0-6-14,2 0 14 0,1 0-12 0,1-13 4 14,1 13-6-14,3 0 6 0,-1 0 6 16,2-10-8-16,-1 10 9 0,3-7-12 0,-1 7 7 18,4 0-1-18,-5-6 1 0,2 6 0 1,-3-2-7-1,3 2 10 13,-2 0-7-13,-5 0-3 0,2 0 8 18,-4 0-8-18,-1 0-2 0,0 0-5 0,-7 0-32 0,1 0-13 13,1 0-30-13,-8 0-15 0,0-14 25 20,0 4 9-20,0-1 27 0,0 3 26 0,-27 2 4 0,12-4 4 15,-4 4 11-15,5-1-4 0,-2 1-7 0,6-1 10 14,-5-4-3-14,3 3-3 0,4-2 1 22,2-1 2-22,-3-2-5 0,5 3 1 0,-3-1 9 0,6 1-20 0,-5 3 18 12,5-1 4-12,-5 0-10 0,6 1 10 12,-4 4 15-12,4-2 19 0,0 0 25 13,0 2 11-13,0 1-9 0,0-1-6 22,0 3-7-22,0 0-6 0,0 0 1 0,0 0-15 0,0 0-7 0,0 0-5 13,0 16 16-13,0-16 39 0,0 11 6 14,0-11 2-14,-13 0-9 0,13 10-14 14,-19-2-4-14,8 0 0 0,-6 3-29 0,4-1-18 17,-1 5-6-17,-2 4-6 0,-2 2 4 0,1 3 4 13,5 3-4-12,-3-1 0-1,5 1 4 1,0 2-6 15,-2 3 6-16,5 1 2 0,0-1-50 0,2 0-70 17,-4 4-108-17,8-1-91 0,-5-2-53 0</inkml:trace>
    </iact:actionData>
  </iact:action>
  <iact:action type="add" startTime="196066">
    <iact:property name="dataType"/>
    <iact:actionData xml:id="d120">
      <inkml:trace xmlns:inkml="http://www.w3.org/2003/InkML" xml:id="stk120" contextRef="#ctx0" brushRef="#br1">26615 7352 205 0,'0'-11'-6'0,"0"2"5"19,0 1 4-19,0 0 2 0,0 0 2 0,-22 1-9 0,0 0 4 12,2 2 6-11,-3 2 1-1,-5 1 25 19,3-1 3-18,-3 3-2-1,4 0 5 0,-5 0-24 0,2 0-6 13,2 0-5-13,-1 0-5 0,4 13 7 0,-4-13-8 13,6 15 6-13,-1-4 4 0,4 0-2 21,-2-11 3-21,2 10-8 0,4 1 0 0,2-3-2 0,1-2-2 14,3 0 12-14,3 3 1 0,4-3-9 12,0 2 7-11,0-1-14-1,0-1 1 0,0 2 8 13,22 0-4-13,0 2 7 0,-2-2 0 21,2 2-9-21,4-1 0 0,1 2-5 0,1-3 4 0,2 2 8 14,-3 0-11-14,2-2 6 0,-5 3-7 0,4 0 11 14,-8-1 3-14,1 3-14 0,-2 1 9 14,-6-2-7-14,-2 2 3 0,-4-1 4 0,0 0-2 16,-7-1 3-16,0 1 0 0,0 2 1 0,0-4-1 14,0-2 1-14,-21 0-7 0,1-1 5 20,-3-3-2-20,1-3 3 0,-7-1 6 0,-2-1-9 0,-2 0 2 14,-4 0-6-14,3 0 6 0,3 0 15 0,1 0-11 14,-1 0 6-14,2 0-3 0,7 0-9 21,2-14 10-21,4-2-13 0,5 2 10 0,-1-2-7 0,12 1-5 1,0-2 3 11,0-2-35-12,0 2-49 0,19 1-47 13</inkml:trace>
    </iact:actionData>
  </iact:action>
  <iact:action type="add" startTime="196904">
    <iact:property name="dataType"/>
    <iact:actionData xml:id="d121">
      <inkml:trace xmlns:inkml="http://www.w3.org/2003/InkML" xml:id="stk121" contextRef="#ctx0" brushRef="#br1">25826 7927 413 0,'-16'0'-13'4,"1"12"-35"16,2-12-33-20,0 8-19 0,13-8 9 0</inkml:trace>
    </iact:actionData>
  </iact:action>
  <iact:action type="add" startTime="196944">
    <iact:property name="dataType"/>
    <iact:actionData xml:id="d122">
      <inkml:trace xmlns:inkml="http://www.w3.org/2003/InkML" xml:id="stk122" contextRef="#ctx0" brushRef="#br1">25769 7959 143 0,'20'4'5'0,"1"-4"0"9,2 0 12-9,8 0-4 0,-1 0-16 5,6 0 2 8,5 0-6-13,1 0 2 0,13 0 13 16,-4 0-6-16,4 0-2 0,3 0 0 0,2 0 3 16,-3 0-11-16,0 0-38 0</inkml:trace>
    </iact:actionData>
  </iact:action>
  <iact:action type="add" startTime="197359">
    <iact:property name="dataType"/>
    <iact:actionData xml:id="d123">
      <inkml:trace xmlns:inkml="http://www.w3.org/2003/InkML" xml:id="stk123" contextRef="#ctx0" brushRef="#br1">23830 8599 287 0,'-11'0'40'0,"-1"0"11"0,2 0 12 0,6 0 38 0,4 0-14 0,0 0 7 0,0 0 8 5,0 0-15 11,26-11-20-16,-2 3-3 0,4 0-4 0,4 3-20 12,-3-4 10-12,6-2-21 0,1-1-6 22,6 1-4-22,5 2-19 0,-2-1 12 0,3 0-12 0,5 2 8 0,1 0 1 12,6 2-11-12,-1-1 0 0,1 2-9 14,-2 1-86-14,-4 2-98 0,2-2-119 14,-6 3-1-14</inkml:trace>
    </iact:actionData>
  </iact:action>
  <iact:action type="add" startTime="198026">
    <iact:property name="dataType"/>
    <iact:actionData xml:id="d124">
      <inkml:trace xmlns:inkml="http://www.w3.org/2003/InkML" xml:id="stk124" contextRef="#ctx0" brushRef="#br1">21317 9070 219 0,'0'0'13'11,"0"0"32"-11,0 0 13 13,0 0 22-13,0 0 17 0,0 0-11 0,15 0 19 17,-15 0-3-17,15 0-23 0,0 0 7 0,-5 0-11 13,4 0-1-13,-1 12 8 1,6-12-21 18,-1 0-14-19,1 0 3 0,3 0-10 0,4 0-9 0,0-13 7 14,1 13-26-14,0-15-6 0,2 3 2 0,0 12-14 13,2-11 8-13,2 3 2 0,1-1-4 24,0 1 6-24,0 2-6 0,3-1 1 0,-3 1 3 0,3 1-10 0,-3 0 4 12,3-1 1-12,-7 4-3 0,0-1 11 13,0-1-5-13,-3 2-2 0,-3 0 6 14,-1 2-12-14,-3 0 8 0,2 0 2 0,-3 0-10 21,2 0 2-21,-1 0-70 0,-1 0-83 0,-1 0-102 0,2 0-103 13,0 0 58-13</inkml:trace>
    </iact:actionData>
  </iact:action>
  <iact:action type="add" startTime="218493">
    <iact:property name="dataType"/>
    <iact:actionData xml:id="d125">
      <inkml:trace xmlns:inkml="http://www.w3.org/2003/InkML" xml:id="stk125" contextRef="#ctx0" brushRef="#br1">13815 7535 232 0,'0'-11'0'10,"0"3"19"-10,0 8 14 0,0 0 12 45,0-8 9-45,0 8-5 0,0 0-16 0,0 0-4 0,0 0 5 0,0 0-2 0,0 0 11 0,0 0-2 0,0 0-1 0,0 0-5 0,0 0-15 26,0 0-2-26,0 0-11 0,0 0-3 0,0 0 7 0,0 0-7 0,0 0 7 5,0 0 18-4,0 0-9 23,0 0 16-24,0 0-12 0,0 0-19 0,0 0 6 0,0 0-18 0,0 0 5 22,0 0 0-22,0 12 0 0,0-12 12 0,0 0-1 0,0 0 0 16,0 0 4-16,0 0-6 0,0 0 10 0,0 0 0 25,0 0-2-24,0 0 2-1,0 0-8 0,0 0-10 0,0 0 4 0,0 0 5 0,0 0-8 9,0 0 17-9,0 0 4 13,0 0 2-13,0 0 13 0,0 0-16 14,0 0-2-13,0 0-5-1,0 0-17 0,0 0 10 20,0 0-12-20,0 0 8 0,0 0 2 0,0 0-6 0,0 0 12 15,0 0-14-15,0 0 2 0,0 0 6 0,0 0-8 12,0 0 8-12,0 0 2 0,0 0-8 20,0 0 2-20,0 0-4 0,0 0 4 0,0 0 5 0,0 0-8 10,0 0 3-10,0 0 0 20,0 0-6-20,0 0 14 0,0 0-10 0,0 0 4 0,0 0 2 16,0 0-12-16,0 0 10 0,0 0-8 0,0 0-4 14,0 0 18-14,0 0-6 0,0 0-2 0,0 0 4 20,0 0-6-20,0 0 0 0,0 0 6 0,0 0-6 0,0 0 8 14,0 0-6-14,0 0-4 0,0 0 6 15,0 0-10-15,0 0 16 0,0 0 5 0,0 0 20 21,0 0 0-21,0 0-6 0,0 0-14 0,0 0-13 0,0 0 4 14,0 0-5-14,0 0 7 0,0 0-3 0,0 0-11 12,0 0 14-12,0 0-10 0,0 0 4 13,0 0 8-13,0 0-18 0,0 0 12 13,0 0-3-13,0 0-7 0,0 0 16 22,0 0-8-22,0 0-2 0,0 0 6 0,0 0-7 0,0 0 9 0,0 0-6 13,0 0 0-13,0 0 3 0,0 0-9 14,0 0 9-13,0 0-9 0,0 0 4-1,0 0 2 12,0 0-4-12,0 0 10 0,0 0-15 16,0 0 13-15,0 0-2-1,0 0-10 0,0 0 20 14,0 0-12-14,0 0-6 0,0 14 9 0,0-14-5 20,0 11-2-20,0-11 6 0,16 11-7 0,-16 0 3 0,11-2 2 15,-11 0-4-15,12-3 16 0,-4 2-14 19,-2 0 5-19,0-1 3 0,-2 2-17 0,2-1 14 0,-2 1-8 15,0-1 1-15,2-2 11 0,-5 4-7 0,8-2-2 14,-6-2 4-14,5-1-4 0,-6 2-7 10,2-3 9-10,-1 1 2 0,2-1-4 2,-2 0 8 21,2 0 0-23,-5 0-8 0,0 1 6 0,0 0-4 0,0 2 0 10,0 0-2-10,0-2-4 0,0 2 2 14,0-1 2-14,0 4 6 0,0-2-2 14,11 0 2-14,-11 3-1 0,11 0-5 0,-11 1 6 21,12-1-2-21,-5 0-3 0,1 0 3 0,-8 2 0 0,3-5 2 13,3 1-6-13,-5-1 2 0,4 4 0 2,0-5-3 10,-3 1 3-11,2-2 4-1,0 4 0 17,-1-2-8-17,1-2 8 0,-4 0-8 0,6 0 4 13,-5-2 4-13,2 3-4 0,-3-2 6 0,4-1-10 18,-1 2 6-18,-1 1-2 0,1-2-6 0,-3-1 6 17,0 0-2-17,0-4 0 0,0 3 6 0,0-3 2 15,4 0-6-15,-4 2 2 0,0 1-4 0,0-3-2 19,0 2 12-19,0-1-8 0,0-1 0 0,0 0-4 0,0 0-4 14,0 0 16-14,0 0-6 0,0 0 4 15,0 0-4-15,0 0-4 0,0 0 10 0,0 0-12 20,0 0 4-20,0 0-4 0,0 0-1 0,0 0 12 0,0 0-11 14,0 0 2-14,0 0 6 0,0 0-14 11,0 0 20-11,0 0-6 0,0 0-8 14,0 0 12-14,0 0-14 0,0 0 4 0,0 0 2 14,0 0 0-14,0 0-2 0,0 0 4 20,0 0 0-20,0 0-2 0,0 0-4 0,0 0 8 0,0 0-8 14,0 0-2-14,0 0 18 0,0 0-16 0,0 0 6 14,0 0 2-14,0 0-10 0,0 0 1 17,0 0 6-17,0 0 1 0,0 0 4 0,0 0-2 0,0 0-2 14,0 0 2-14,0 0-2 0,0 0 1 19,0 0-1-19,0 0 2 0,0 0-2 0,0 0 6 0,0 0 55 16,0 0 7-16,0 0-2 0,0-14-1 0,0 14-62 14,0-15-7-14,17 1 6 1,-17 1-13 18,16-2 13-19,1-5-4 0,3 2-6 0,-1-1 12 0,8-4-12 1,-1-4 4 13,4 1 4-14,0-1-8 0,0-1 14 15,1-2-2-15,0 1-12 0,0 0 14 0,-1-1-10 9,3 4 2-9,-2 0 11 24,6-1-16-24,-3 1 9 0,-1 2-2 0,3 4-6 0,-7-1 7 0,0 4-5 11,-2 2-2-11,-4 1 6 0,-2 1 0 14,-1 2-4-14,-6 1 2 0,2 3-5 22,-2-2 1-22,-3 1 0 0,1 0 4 0,-1 2 8 0,0 1-9 0,-1-3 1 13,-1 3-5-13,1 0-3 0,-2-1 12 10,4-2-2-10,-1 0-2 1,0 3-4 15,1-2 0-16,-1-1 6 0,2 1 2 0,-2-1 0 17,1-1 0-17,0 4-10 0,0 1 0 0,2-1 8 15,-3-3-10-15,1 3 10 0,-2 0 2 0,-3 2-10 16,-1 1 12-16,1-1-8 0,1 1 0 0,-6 1 2 17,2 1-2-17,-3 0 6 0,2 0-6 0,-3 0 6 15,0 0 0-15,0 0-2 0,0 0 0 0,0 0-4 20,0 0 6-20,0 0-6 0,0 0 6 0,0 0 2 0,0 0-8 14,0 0 9-14,0 0-12 0,0 0 5 13,0 0 0-13,0 0-6 0,0 0 8 22,0 0-4-22,0 0 4 0,0 0 1 0,0 0-3 0,0 0 4 0,0 0-4 14,0 0 0-14,0 0 2 0,0 0 6 10,0 0-8-10,0 0 4 0,0 0-31 15,0 0-83-15,0 0-86 0,0 0-97 0,0 0-73 21,0 0 53-21</inkml:trace>
    </iact:actionData>
  </iact:action>
  <iact:action type="add" startTime="227328">
    <iact:property name="dataType"/>
    <iact:actionData xml:id="d126">
      <inkml:trace xmlns:inkml="http://www.w3.org/2003/InkML" xml:id="stk126" contextRef="#ctx0" brushRef="#br1">20286 7940 225 0,'0'-1'7'18,"0"-3"22"-18,0 0 22 0,0 1 1 0,0-2-2 25,0 2-11-25,0-1-16 0,0 1 2 0,0 1 1 0,0-1 10 0,0 2 9 0,0 1 6 20,0 0-4-20,0 0-22 0,0 0-8 0,0 0-14 0,0 0 7 7,0 0-1 11,0 0-4-18,0 0 3 0,0 0-18 0,0 0 14 0,0 0-8 10,0 0 10-10,0 0 3 13,0 0-18-13,0 0 3 0,0 0 1 15,0 0 5-15,0 0 5 0,0 0-3 0,0 0-2 21,0 0-2-21,0 0 0 0,0 0 8 0,0 0-13 0,0 0-1 0,0 0 8 10,0 0-11-10,0 0 17 17,0 0 3-17,0 0-11 0,0 0 9 0,0 11-9 18,0-11 0-18,0 13 1 0,0-5-5 0,0 0 5 1,0-2-1 11,0 4 7-12,0-2 3 0,0 2-12 19,0-2 2-18,0 1-2-1,13-1-1 0,-13 2 10 0,0 1-5 15,10 0 2-15,-10-1 0 0,8 2-6 0,-8 0 3 14,6 0 1-14,0 0 0 0,0 1 5 22,-2 0-1-22,1-2-4 0,-2 2 2 0,2-2-4 0,2-1 5 0,-4-2-3 12,1 0-1-12,0 0 1 0,3-1-2 13,-3 1 5-13,1-2-1 0,-2 0 0 12,-1 1-2-11,1-1 2-1,-1-1-4 24,-2 0 4-24,2 1 2 0,0-4-10 0,-2 1 8 0,0 0-8 0,3-2 6 10,-3 0 2-10,0 1-4 0,0-1 10 14,0 2-16-14,0-3 10 0,0 0 6 25,0 4-8-25,0-4 0 0,0 0-9 0,0 0 7 0,0 0 2 0,0 0 7 0,0 0 4 9,0 0-9-8,0 0-6 12,0 0-5-13,0 0 7 0,0 0 2 14,0 0 2-14,0 0-2 0,0 0-2 0,0 0 8 16,0 0-3-15,0 0-1-1,0 0 2 0,0 0-8 14,0 0 4-14,0 0 0 0,0 0-2 0,0 0-1 18,0 0 3-18,0 0 5 0,0 0-3 0,0 0-6 16,0 0 4-16,0 0 2 0,0 0-7 0,0 0 8 15,0 0-8-15,0 0-1 0,0 0 4 0,0 0 10 20,0 0-3-20,0 0-7 0,0 0 8 0,0 0-10 0,0 0 6 16,0 0 7-16,0 0-11 0,0 0 4 0,0 0 2 10,0 0-4-9,0 0 44 22,0 0 18-23,0 0-5 0,0 0 9 0,0 0-44 0,20 0-25 0,2 0 4 13,-5-15-3-13,3 4 6 0,5-3 11 0,-1-1-17 10,3-2-3-10,4-3-1 14,-4 1-5-14,6 0 11 0,1-4 4 0,0 0-1 23,0-1 3-23,4-1-8 0,-3-1 10 0,0 1-4 0,-4 2-8 12,3-2 13-12,-8 3-22 0,4 1 11 1,-2 3 4 12,1 2-10-13,-8 0 20 0,2 2 5 14,0 1 35-14,1 2 1 0,-3 1-1 17,-7 1-16-16,2-1-22-1,-6 4 1 0,0 2-5 0,-5 1 3 13,3 0-13-13,-6 3 0 0,0 0 4 17,-2-3-10-17,0 3 6 0,0 0 4 0,0-1-5 17,0 0 6-17,0 1-7 0,0 0 2 0,0 0 0 0,0 0-3 15,0 0 3-15,0 0-4 0,0 0 8 20,0 0-2-20,0 0-6 0,0 0 2 0,0 0-2 0,0 0 4 14,4 0 4-14,-4 0-2 0,2 0-2 0,-2 0 0 12,1 0 2-12,2 0 2 0,-2 0-12 22,2 0 6-22,-3 0 2 0,3 0 0 0,-2 0 9 0,5 0-14 15,-5 0-94-15,-1 0-110 0,5 0-74 0,-5 13-40 10</inkml:trace>
    </iact:actionData>
  </iact:action>
  <iact:action type="add" startTime="232613">
    <iact:property name="dataType"/>
    <iact:actionData xml:id="d127">
      <inkml:trace xmlns:inkml="http://www.w3.org/2003/InkML" xml:id="stk127" contextRef="#ctx0" brushRef="#br1">20657 5254 205 0,'3'-4'1'27,"-2"0"8"-27,-1-3 8 0,0 6-9 0,0-4-1 0,0 0-5 0,0 0-6 0,0 2 11 8,0 0-3-8,0 0 6 17,0-1-1-17,0 1-6 0,0-1 9 0,0-2-15 12,0 4 5-12,-12-4 8 0,12 2-15 13,-9-1 13-13,9-1-9 0,-8 2 2 22,8-1 13-22,-7-1-10 0,-2 1 5 0,2-3-9 0,3 3 26 0,-1-2 7 13,0 3-7-13,-1-2 2 0,0-1-22 14,2 2-1-14,0-1 2 0,-2 2-2 0,2 0-5 14,0-2 2-14,-4 0-2 0,4-1 4 14,0-1-10-13,-3 1 1-1,0 1 10 0,4-1-10 17,-6 2 10-17,1-2-5 0,-2 1-1 0,1 2 4 16,-1-1 1-16,-1-1 1 1,0 2 0-1,-1 0 2 18,1 0 0-18,0 1-8 0,2-2 3 1,-2 2 0-1,1 1-8 10,-5-1 6-10,8 3-2 1,-3-1-2 18,0-2 10-19,0 2-6 0,1-2 0 0,1 2 0 0,-2 1-6 15,3 0 6-15,0 0-3 0,-1 0 7 14,1 0 3-14,1 0-6 0,-3 0 1 0,1 0-6 12,1 0 3-12,-2 0 4 0,2 0-8 22,0 16 3-22,0-16-3 0,1 9 7 0,-4-9 5 0,3 10-9 12,0-2 11-12,3 0-9 0,1-1-3 14,-3 0 10-14,2-2-20 0,1 5 13 0,-1-5 8 14,-2 3-15-14,1-3 12 0,-5 2-5 21,2 0 0-21,0 0 5 0,-2-1-7 0,6 0 2 0,-3 2-2 0,1 2 0 14,0-4 1-14,1 4-5 0,-1-2 10 14,3 3-2-14,-3-3-4 1,2 0 0-1,-2 2-7 14,2-2 9-14,-3 0 7 0,6 0-9 19,-5 0 4-19,2 2 2 0,2-4-6 0,-3 5 7 0,3-3-10 14,-1 1 1-14,3-1 3 0,-1-2-1 0,1 2 14 17,-3 1-10-17,0-2 5 0,2-2-1 0,-2 3-18 13,1 0 12-13,2 0-2 0,-2 0 0 20,-1 0 7-20,1 0-12 0,1 1 9 0,-3-2 0 0,4 2-4 14,-2-1 12-14,-1 1-10 0,2-1-3 0,0 0 3 13,-4 0-9-13,5 2 9 0,-4 0 1 22,4-1-2-22,0 1 4 0,-1 0-6 0,-2-2 6 0,0 1 2 14,3-1-3-14,-4 0-5 0,4 0 1 0,-3 2 0 12,3-5 4-12,-2 3-3 0,2-2-1 14,0 2-2-14,0-2 4 0,0 1 7 22,0-2-15-22,0 3 13 0,0-3-7 0,0 2-5 0,0 1 16 0,0-1-18 12,0-2 9-12,0 3 7 0,0 2-11 14,0-2 10-14,0 0-12 0,0 1 4 14,0-1 9-14,0 2-1 0,0 1-9 0,0-3-1 16,0 0 0-16,0 2 8 0,0 0-2 0,0-4 1 19,0 2-6-19,0 2-5 0,0-2 15 0,0 3-8 0,0-3 4 14,0 0-5-14,0 2 0 0,0 0 2 14,0-1 2-14,0 1-2 0,0-1-6 0,0 1 4 15,0 0 2-15,0-1 7 0,0-1 0 22,0 0-12-22,0-1 3 0,0 0 3 0,0-1-2 0,-10 4 6 0,10-2-3 12,0 2-8-12,0-2 12 0,0-1-8 13,0 0-1-13,0-1 3 0,0-1-8 15,0 1 15-15,0-1-12 0,0 0 5 0,0-2 9 21,0 2-17-21,0 1 13 0,0 1-16 0,0-1 2 0,0-2 16 13,0 1 0-13,0-1 6 0,0 1-13 14,10 1-4-14,-10-2 1 0,0 1 6 0,9-2 3 21,-9 3-6-21,6-1-7 1,-1-2 1-1,0 2 8 0,-3-2 5 12,1-1-11-12,-1 4 6 0,2-2-3 14,-1-3-1-14,2 1 11 0,-5-2-16 0,5 1 7 14,-1-1-2-14,0 0-2 0,-1 0 9 15,3 0-10-15,-3 0 3 1,1 0 5-1,-1 0-4 19,1 4 1-19,2-2-2 0,-2 0 4 0,0 4 3 0,3-2-8 14,2 1 5-14,-3 1-2 0,-1 1 0 15,5-1 12-15,-3-2-19 0,-1 2 7 0,1-3 4 14,0 0-17-14,0-3 20 0,2 5-10 0,-2-3-3 16,-3-1 13-16,-1-1-1 0,1 3-3 0,2-1-5 18,-6 1-3-18,1-3 5 0,2 0-3 0,3 0 1 14,-3 0 12-14,0 0-17 0,2 0 13 0,1 0 1 22,3 0-11-22,0 0 10 0,0 0-8 0,1 0 4 0,-1 0 1 14,2 0-1-14,3 0 2 0,-3 0-20 0,2 0 19 11,-3 0-1-10,0 0-6-1,2 0 17 14,-3 0-18-14,1 0 6 0,-2 0 3 21,0 0-6-21,2 0 4 0,-1 0 0 0,0 0 1 0,0 0 8 1,2 0-17 11,-1 0 4-12,-1-12-1 0,1 12 1 14,0 0 15-14,-5-10-22 0,4 10 14 14,-3 0-9-14,-1-10 1 0,5 10 17 0,-3-8-25 15,2 3 8-14,-2 2 5-1,2-2-4 0,-2-1 9 14,4 1-5-14,-4 1-6 0,2 2 6 19,-2-3-2-19,3 2-3 0,-2-2 1 0,4 0-2 0,-2 0 4 15,-2-2 6-15,4 1-6 0,-1-2 7 0,2 2-7 20,-2-4-2-20,-1 4 2 0,-3-1-5 0,6 2 3 0,-5-2-2 14,0 1 10-14,-1 2-12 0,1-2 8 15,-4 2 3-15,4-1-13 0,0-1 11 0,-2-1-1 12,-2-1-4-12,3 2 7 0,-3-2 37 22,-1 5 32-22,2-3 17 0,-5 2-11 0,0-2-38 0,4 1-29 0,-4-2-13 14,0-1 7-14,0 0-7 0,3-2-4 12,-2-2 6-12,3-1 10 0,-2-2-1 14,-2 2-2-14,0 1-3 0,0 0-8 0,0 0 2 21,0-3 2-21,0 3 0 0,0 0 5 0,0-4 2 0,0 3-7 14,0-2-2-14,0 1-2 0,0-2-1 13,0 0 6-12,-14 0-7-1,14-2 10 0,-15 4 24 13,15-4 2-13,-12 2 5 1,2-2-12 14,10 2-14-15,-12 0-3 0,2 0-8 0,0-1 13 19,5 1-11-19,-1-2 3 0,0 0 16 0,-1 2-13 0,0 1-6 14,1-1 0-14,3 0-2 0,-4 3 4 15,2 0 9-15,-4 2-9 0,1-2 0 0,1 5-4 14,2-3-8-13,-2 3 12-1,3 0-6 0,0 0 8 21,-1 0 1-21,4 3-18 0,-3 0 18 0,2-1-9 0,-1 4-3 14,2-3 16-14,1 4-20 0,0 1 5 1,0 0-36 10,-6 0-97-10,6 0-98-1,0 0-53 21</inkml:trace>
    </iact:actionData>
  </iact:action>
  <iact:action type="add" startTime="236023">
    <iact:property name="dataType"/>
    <iact:actionData xml:id="d128">
      <inkml:trace xmlns:inkml="http://www.w3.org/2003/InkML" xml:id="stk128" contextRef="#ctx0" brushRef="#br1">19912 11686 253 0,'0'0'17'1,"0"-14"11"9,0 14 19-10,0-10 10 24,0 10-4-24,0 0 11 0,0-9-11 0,0 9 7 0,0-8-3 0,0 3-11 11,0 5 7-11,0-5-13 0,-14 2-7 17,14-1-12-17,-11 1-21 0,11-1 5 0,-12-2-5 14,12 2 0-14,-7-2 10 0,7 0-10 0,-7-1-2 14,6 0 8-14,-2 2-12 0,1-3 10 21,2-1 1-20,-5 2 1-1,3-4 1 0,0 3-9 0,0-1 6 0,-1-3 0 12,0 1-1-12,3-2 3 0,-2-3-3 11,2 1-1-11,0-4 4 0,0 3-6 14,0-5-4-14,0 2 1 0,0-2-7 23,0-5 10-23,0 3 4 0,0-1-8 0,0-3 12 0,0 1-8 0,12-1-8 12,-12 0 14-12,0-2-10 0,9-2 6 14,-9 3 2-14,0 0-12 0,8 3 8 14,-8 0 0-14,0-1 2 0,0-1 0 0,0 3-4 16,0 0-3-16,0-3 2 0,0-1 8 1,0 2-5 13,0-4 3-14,0 3 25 0,0 1-5 17,0 0 9-17,0 2-4 0,15 0-34 0,-15-3 10 0,17 4-8 17,-6-1 2-17,-11-1 14 0,13 3-14 0,-13 0 5 14,0 2-3-14,0 0-3 1,0 1 5-1,0 2-6 20,0 0 2-20,0-1 6 0,0 2-8 0,0 1 10 0,0-1-5 14,0 2 1-14,0-2 4 0,0 4-4 2,0-1 13 8,0 2 4-10,0-1 6 22,0 3-2-22,0-2-6 0,0 3-8 0,0 2-3 0,0-1 5 0,0-2-9 14,0 2-6-13,0 2 10-1,0-1-10 10,0 4-1-10,0-1 7 0,0 0-6 14,0-1-2-14,0 2 10 0,0-2-2 0,0 0-4 22,0 2 4-22,0 0-2 0,0-1-4 0,0 0 4 0,0 3 4 13,0-4-4-13,0 3 2 0,0-4-2 2,0 3-2 9,0-1 0-11,0-2 6 0,0-1-8 15,0 1 7-15,0 1-1 0,0-3-8 16,0 1 8-16,0-1-3 0,16 2 1 0,-16-1 4 18,0-1-2-18,0 3-1 0,0-3 1 0,0 2-6 0,0-1 0 14,0 1 4-14,0 1 37 0,0 0 2 17,0 1 0-17,0-2-5 0,0 3-30 0,0-1 6 0,0 3-8 15,0-3-4-15,0 1-2 1,0 1-2 18,0 1 8-19,0-2-4 0,0 2 2 0,0 0 0 0,0 0 4 14,0 0-6-13,0 0-2-1,0 0 0 0,0 0-7 11,0 0 15-11,0 0-4 0,0 0 2 24,0 0 5-24,0 0-13 0,0 0 4 0,0 0-4 0,0 0 1 0,0 0 12 11,0 0-5-11,0 0-2 1,0 0 6 9,0 0-14-9,0 11 8 12,0-11 6-13,0 7-13 0,0-7 13 0,0 7-8 21,0-3 0-21,0 1 2 0,0 3 0 0,0-2 4 0,0 1-10 14,0-1 8-13,0 2-6-1,-16 2 2 0,16-1 6 13,-13 1-2-13,2 3-2 0,-1-3 5 21,0 4-7-21,0-1-2 0,1 0 8 0,-3 3-5 0,2 2 7 9,-1-4-6-9,-1 4 0 1,-1-1-2 17,0 0-2-18,1-1 11 0,-2 0-11 0,2-2 4 15,-1 1 8-15,-4-1-13 0,4 2 1 0,2-3-2 15,-4 0 0-15,4-2 14 0,0 1-10 0,0-3 6 14,3 2-2-14,5-1-8 0,-4-2 16 19,1 0-10-19,5 0-2 0,-3-5 5 0,2 4-5 0,4-4 4 14,-3-2 0-14,0 1 4 0,3-2 2 0,0 0-4 13,0 0-4-13,0 0-6 0,0 0 8 22,0 0 0-22,0 0 2 0,0 0-4 0,0 0-6 0,0 0 10 14,0 0 2-14,0-13-6 0,0 4-6 0,0 9-2 12,0-11 4-12,16-1 10 0,-16 4 2 22,14-4-4-22,-3 3-10 0,-1-3 8 0,2 0 2 1,-4 1-2 12,4-2 6-13,-1 0-20 0,3-1 8 0,0-3 2 13,2 1-4-13,0-1 14 0,1 2-10 13,1-4-2-12,-1 1 2-1,2 2 2 0,-1 0 0 21,4 0-2-21,-5 2 4 0,2 1-10 0,-6 0 8 0,4 2 8 9,-4 1-12-9,-2 0 8 19,-1 2-8-19,-2 0 2 0,2-1 10 0,-5 2-12 0,2 1 4 13,0-1 2-13,-5 3 0 0,2-3 0 17,2 4-2-17,-2-2-6 0,-3 2 3 0,4 1 7 18,-5-1-1-18,1 3-3 0,-1 0 2 0,0 0-2 0,0 0-8 16,0 0 2-16,0 0-1 0,0 0-1 0,0 0 8 14,0 0-6-14,0 0 4 0,0 0 2 20,0 0-6-20,0 13 10 0,0-3-4 0,0-1-4 0,0 1 8 14,0 1-8-14,0 2 1 0,13 3 8 0,-13-2-9 14,18 2 8-14,-3 1 0 0,0-1 0 12,1 0 6-12,2 0-10 0,1-1 0 2,2-1-4 18,-2 2 2-20,1-2 10 0,8-4-6 0,-4 3 1 0,3-3 1 13,-1-1-10-13,4-1 6 0,5-1-1 13,-6-1 2-12,0 1 11 0,0-4-8-1,-4 2-4 12,0-3-8-11,-8 2 4-1,-2 1-11 20,-6 1-108-20,-2-4-127 0,0 1-82 0</inkml:trace>
    </iact:actionData>
  </iact:action>
  <iact:action type="add" startTime="238084">
    <iact:property name="dataType"/>
    <iact:actionData xml:id="d129">
      <inkml:trace xmlns:inkml="http://www.w3.org/2003/InkML" xml:id="stk129" contextRef="#ctx0" brushRef="#br1">21902 7694 205 0,'0'0'3'11,"0"-14"1"-11,0 14-1 20,0 0-3-20,0 0-2 0,0 0 9 0,0 0 3 0,0 0 23 0,0 0 10 17,0 0-5-17,0 0 1 1,0 0-13-1,0 0-14 10,0 0-10-10,0 0 0 0,0 0-7 23,0 0 6-23,0 0-1 0,0 0 2 0,0 0 0 0,0 0-9 14,0 0 7-14,0 0-4 0,0 0 3 0,0 0 6 12,0 0-5-12,0 11 3 0,0-11 8 13,0 10-15-13,0-2 13 0,0 0-16 15,0 1 0-15,0 1 14 0,0 1-10 0,0 4 8 20,0-2-5-20,0 3 3 0,0-3 74 0,0 0 8 0,0-2-5 14,0 3-4-14,0-6-72 0,0 2-1 14,0 3-1-14,0-4-2 0,0-1 7 0,0 2-12 17,0-3 5-17,10 1 0 0,-10 0-6 0,0 0 14 18,10-2-8-18,-10 0 3 0,0-2 3 0,7 0-12 15,1 2 8-15,-8-4 2 0,0 0-6 0,0 0 12 1,0 1-9 13,0-1 1-14,0 1 4 0,0-1-12 14,12-2 12-14,-12 0-4 0,15 0-1 0,-15 0 3 22,15 0-4-22,-3 0 4 0,0 0 1 0,1 0 2 0,3-14-1 13,1 2-1-13,0 0 3 0,0-3-1 11,3-2-3-11,5 0-8 0,4-4 4 24,-2-2-4-24,6-1 6 0,1 3 5 0,1-3-8 0,5-2-1 0,1 4-4 14,-2-1-3-14,-2 1 2 0,0 2-2 0,0 0 5 11,-3-1 3-11,0 1 17 13,-7 1 34-13,1 6-2 0,-2-1 6 0,-5 1-22 14,-4 7-23-14,-1-1-1 0,-5 2-19 17,-1 2 14-17,-1 2-6 0,-1-1-1 0,-5 0 11 2,3-1-14 14,-6 3 5-16,0 0-2 0,0 0 2 0,0 0 8 14,0 0-6-14,0 0 11 0,0 0-3 17,0 0-12-17,0 0 15 0,0 0-15 0,0 11 12 14,13-11 9-14,-13 12-67 0,18-12-89 0,-2 6-128 21</inkml:trace>
    </iact:actionData>
  </iact:action>
  <iact:action type="add" startTime="247350">
    <iact:property name="dataType"/>
    <iact:actionData xml:id="d130">
      <inkml:trace xmlns:inkml="http://www.w3.org/2003/InkML" xml:id="stk130" contextRef="#ctx0" brushRef="#br1">18424 10201 225 0,'0'-10'3'13,"0"10"-3"-13,0-8 4 0,0 2 15 16,0 2 14-16,0-2 19 0,0 3 0 0,0-3-13 20,0 1-11-20,11-2-18 0,-11 2-10 0,0-1 11 0,12-1-9 17,-12 1-2-17,7 0 14 0,-1-2 4 0,-2 1 18 9,0-1 5-9,0 2-4 0,-1-1-10 14,3 1 4-14,-6-1 0 1,3 1 5 19,-3 1-3-20,0 0-22 0,0 2 2 0,0 0-11 0,0-2-4 12,0 5 1-12,0-3 2 0,0 3 3 15,0 0-4-14,0 0-4-1,0 0-11 0,0 0 10 14,0 0-1-14,0 0 8 0,0 18 4 0,0-4-11 17,0 2 5-17,0 3 0 1,0 4-4-1,0 1 6 13,0 3-2-12,0 4 3-1,0-1 7 0,0 3-9 16,0 0 3-16,0 3 29 0,0-2 25 0,0 4 5 17,0-1 14-17,0 3-47 0,0-1-19 0,0 1-3 15,0 0-14-15,0 3 12 0,0-2-6 0,0 1 3 20,0-1 7-20,-12-2-6 0,12-1 3 0,-11-2 1 0,11 1-5 14,-11 0 5-14,3 2-6 0,8-1-6 13,-7-2 0-13,-1 4 8 0,4-2 2 1,-1-1 4 19,0-3-10-20,2 1 2 0,-1-6 0 0,-1-2-4 0,1-4 9 13,1-2-5-13,2-2 2 0,1-3 0 12,0-4-8-12,0 2 7 0,0-3-5 15,0-1 6-15,0 1 4 0,0-3-12 0,0 0 10 20,0 3-2-20,0-2-4 0,0 2 9 0,0-3-11 0,0 2-2 10,0 0 14-10,0-1-12 18,0-1 2-18,0 3 4 0,0-4-6 0,0 2 4 0,13-1 2 14,-13-3-2-14,0 2-2 0,0 0-2 16,0 2-2-16,0-2 2 0,0 3 2 0,0-3 0 2,0 2 4 10,0-2-4-12,0 5 6 0,0-2 1 21,0-2-7-21,0 2 2 0,0 1-4 0,0-4 2 0,0 1 0 14,0 1 4-14,0-1-2 0,0-3 0 0,0 3 0 15,0-3 0-15,0 1 0 0,0-1-2 21,0 0 10-21,0-2-10 0,0 0 4 0,0 1-2 0,0-3-8 0,0 1 12 13,0-2-8-13,0 0 11 0,0 0 9 13,0 0-16-13,0 0 5 0,0 0-11 22,0 0 4-22,0 0 2 0,0-13-4 0,0 13 6 0,17-17-6 0,-5 4 0 13,3-4 2-13,-4 0 0 0,5-1-5 11,1-1 11-11,0-5-6 14,0-1-2-14,-2 1 7 0,1-3-3 0,-2 1-6 20,2 0 2-20,-2-2-1 0,-3 2 1 0,-1 0 6 1,-1 1 0 8,2 2-2-9,1-1-6 0,-2 3 6 18,-2 0-10-17,4 2 10-1,-2-2 0 0,1 3-8 13,-3 1 10-13,2-3-12 0,0 5 10 0,-3-2 2 17,1 3-8-17,-1-1 4 0,-3 1 0 0,3 2-2 17,2 0 6-17,-7 0-4 0,5 3 1 0,-4-1 3 18,2 4-7-18,-1 1 7 0,0-1-8 0,-4 2-6 0,4 1 10 13,-4 0-8-13,0 1 8 0,0 2 12 18,2-1-16-18,-2-3 8 0,0 4-6 0,0 0-6 18,0 0 10-18,0 0-4 0,0 0-3 0,0 0 8 0,0 0-1 14,0 0-9-14,0 0 5 0,0 0-12 21,-19 16 10-21,7-3 12 0,-4-2-14 0,0 2 6 0,1 4 0 0,-1 0-2 11,-2-1 8-11,-1 2-2 15,2 1-4-15,1 2 2 0,1 5-4 0,-1-3 4 12,5 0 0-12,-6 1-12 0,4-1 12 14,-1 4-2-14,-2-1-2 0,-1-2 8 20,3 0-8-20,-2 1 7 0,2-1 3 0,-3 3-6 0,0-5 10 0,-3 0-22 14,4-2 7-14,-1 3 6 0,-1-4-8 15,2-1 12-15,3-2-11 0,0 0 1 0,1 0 4 20,0-3 1-20,2-2-2 0,2 1 2 0,-2-1 0 0,6-5 0 9,-4 1 0-9,6 0 0 19,-3-2 0-19,1-2-2 0,4 1 8 0,0-3-8 0,0 0 0 17,0-1 2-17,0 0 0 0,0 0 2 0,0 0-1 13,0 0 1-13,0 0 2 0,0 0-10 18,0-13 2-18,0 13 2 0,0-15-4 0,0 5 12 0,0-3-6 17,0 2 3-17,0 0-6 0,0-2-9 0,0-2 8 14,0 0-3-14,0-2 3 0,-11 1 5 0,11-5-5 21,-12 2 1-21,12-2 1 0,-10-3 0 0,-2-1 2 0,3 3-6 14,-4-1 4-14,6-2 2 0,-3 4-12 12,0-6 10-12,0 3-2 0,2 3 6 12,1 0 3-12,1 3-10 0,-4-2 5 25,6 3-6-25,-2 3-2 0,-2 1 10 0,0-1-2 0,3 4-10 0,-1 2 8 0,-1-2-6 10,1 4 2-10,1-2 10 11,0 2-2-11,5 1 4 0,-4 0-14 16,4 2 4-16,-3 2-2 0,2 1-6 0,-2 0 14 21,3 0-4-21,0 0 0 0,0 0 4 0,0 0-89 0,0 0-78 10,0 17-89-10,0-17-57 0</inkml:trace>
    </iact:actionData>
  </iact:action>
  <iact:action type="add" startTime="250915">
    <iact:property name="dataType"/>
    <iact:actionData xml:id="d131">
      <inkml:trace xmlns:inkml="http://www.w3.org/2003/InkML" xml:id="stk131" contextRef="#ctx0" brushRef="#br1">20070 7223 246 0,'3'1'34'3,"-2"-1"27"19,2 0 4-22,2 0 0 0,3 0-32 0,1 0-24 0,2 0-12 16,2-18 6-16,5 3-1 1,5-1-7-1,4-3 15 20,6 1-13-20,1-6 6 1,3 0 3-1,4-5-6 0,3 3 3 0,-1-5-10 10,-6 3 14-10,0 0 36 17,-3 1 13-17,-2 2 7 0,-5 2-3 0,-4 4-36 0,-4 3-15 14,-2 1-5-14,-5 4-8 0,0 1-1 17,-1 1 5-17,-5 4-2 0,0 0-5 0,-4 3 5 14,1 1 0-14,-1 1 4 0,1 0 5 0,-2 0-11 17,3 0 10-17,-2 0-4 0,2 0 0 0,0 17-81 19,0-2-120-19</inkml:trace>
    </iact:actionData>
  </iact:action>
  <iact:action type="add" startTime="255836">
    <iact:property name="dataType"/>
    <iact:actionData xml:id="d132">
      <inkml:trace xmlns:inkml="http://www.w3.org/2003/InkML" xml:id="stk132" contextRef="#ctx0" brushRef="#br1">20460 4751 259 0,'0'0'2'12,"0"0"36"-12,0 0 11 0,0 0 2 16,0 0 0-16,0-13-46 0,17 13-1 0,-7-16-8 23,-10 1 7-23,14 2 8 0,3-4-18 0,-4-2 9 0,5-1-8 0,2 0 6 13,0-2 4-13,-3 0-8 0,2-2 6 9,5 1-12-9,-7 1 11 14,7-1 8-14,-7 4-19 0,1 1 20 0,1 2-17 25,-1 1-2-25,-2 3 16 0,1 0-17 0,-6 1 11 0,1 2-8 0,-4 0 6 10,4 5 6-10,-7-1-5 14,1 2 7-13,-2 0-16-1,-1 1 9 0,0 0 0 13,-2 2-3-13,2 0 11 0,-3 0-16 16,3 0 9-16,-1 0 1 1,0 0-7-1,1 0 10 17,-1 0-10-17,1 0 8 0,1 0 4 0,0 0-5 0,0 0 5 14,3 0-3-14,1 0 3 0,2 0-6 16,-1 0-109-16,1 0-8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1:13:48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68">
    <iact:property name="dataType"/>
    <iact:actionData xml:id="d0">
      <inkml:trace xmlns:inkml="http://www.w3.org/2003/InkML" xml:id="stk0" contextRef="#ctx0" brushRef="#br0">20980 10238 163 0,'-4'0'1'5,"-1"-2"13"17,1-1 4-21,3 3 6-1,-4-2-5 0,4 2-19 0,1 0 6 0,0 0-4 11,0 0 2-11,0 0 9 0,0 0-16 18,0 0-2-18,0 0 5 1,0 0-2-1,0 0 9 14,0 0-9-14,0 0 2 0,0 0-3 0,0 0-1 19,0 0 9-19,0 0-6 0,0 0 9 0,14 13 50 0,-14-13 9 11,12 9 1-11,-7-9-16 15,2 8-41-15,3-1-6 0,-3-3 13 0,-1 0 31 21,1 1-4-21,2 0 4 0,1 0-9 0,1-3-27 0,3 2 1 14,1 0-17-14,-3 0 6 0,7-2 27 0,4 1 8 12,-1-1 10-11,4-1-13-1,1 0-22 13,7 1-14-13,-1-2 14 0,6 0-2 22,4 0 0-22,3 0 3 0,5 0-14 0,4 0 14 0,5 0 3 0,4 0-6 12,3 0 8-12,4 0-12 0,-3 0 3 14,3 0 3-14,2-11-6 1,3 11 7-1,4-12-3 13,2 3-4-13,4 9-3 0,0-8-6 15,8 1-3-15,-1 7-3 0,0-5 10 0,-2 2 4 20,-4-1-4-20,-2 4 5 0,-2-3-9 0,-2 2 6 13,-3-1-2-13,-3 2-4 0,-2 0 6 0,-2 0-12 15,-1 0 14-14,-4 0-2-1,-4 0-8 0,-6 0 6 13,3 0-8-13,-10 0 4 0,1 0 8 23,-7 0-8-23,-5 0 2 0,-1 0 4 0,-5 0 2 0,-3 0-1 0,0 11-1 12,-2-11 2-12,3 0-10 0,4 8 14 16,0-8-1-16,6 0-13 0,4 0 8 0,3 0-2 12,1 0 6-12,0 0-1 0,3 6-7 21,-1-6 4-21,-1 0-8 0,0 0 6 0,0 0 2 0,-1 0-10 13,3 0 8-13,-1 0 0 0,-2 0 4 13,1 0-2-13,-4 0-4 1,1 0-4-1,-5 0 0 21,0 0 19-21,-1 0 30 0,-3 0 13 0,-2 0 2 0,1 0-19 13,-2 0-25-13,0-7-12 0,3 7 3 14,0-8 1-14,1 4-10 0,-1 4 4 0,0 0-7 13,-1 0 1-12,1-6 9-1,-3 6-7 20,1 0 2-20,-3 0 4 0,2 0 0 0,1 0-2 0,-3 0-2 14,0 0-4-14,0 0-9 0,0 0 13 0,-5 0 2 14,-1 0 3-14,-6 0 3 1,-2 0-6 13,-3 0 6-14,-7 0-2 0,-1 0 2 0,-7 0 12 14,0 0 7-14,0 0 15 0,0 0 2 0,0 0-4 21,0 0-16-21,0 0-11 0,0 0-1 0,0 0-16 0,0 0 8 14,0 0-10-14,-18 0 6 0,18 0 6 14,-16 0-8-14,6 0 6 0,10 0-10 0,-13 0 6 20,6 0 10-20,0 0-10 0,4 0 4 0,-2 0-10 0,0 0-2 16,0 0 12-16,5 0-4 0,-2 0 6 0,-1 0-10 11,3 0 4-11,0 0 0 1,0 0 0 12,0 0 4-13,0 0-10 0,0 0 6 21,0 0 2-21,-15 0-8 0,15 0 10 0,-16 0-4 0,16 0-2 14,-11 0 6-14,11 0-8 0,-13 0 2 0,13 0 0 14,-7 0 8-14,-2 0 6 0,9 0-12 13,-7 0 2-13,3 0-8 0,4 0 0 0,-2 0 10 16,0 0-4-16,-1 0 2 0,3 0-6 0,0 0 4 19,0 0 4-19,0 0-6 0,0 0 2 0,0 0-6 14,0 0 0-14,0-7 12 0,0-4-6 0,0 5 2 16,0-2-2-16,17-2-2 0,-17-2 10 0,17-2-8 14,-3 0 0-14,0-1-6 0,-1-2 0 20,4-3 10-20,0 1-6 0,-4-2 4 0,4-1-8 0,-3-6 0 14,1 3 6-14,-3-3-4 0,1-2 8 0,-2-4-9 13,-2-2 5-13,1-1 2 0,-2-3-6 22,2 1 0-22,2-4-4 0,-7-2 0 0,3 0 2 0,-1-3 8 0,3-2 4 14,1 1-8-14,-2 2 4 0,2-1-6 12,0 3 0-12,1-1 8 0,-1 4-2 2,0 1 4 10,-1 4-10-12,-3-1 2 0,2 2-2 21,-5 0-2-21,2 3 12 0,-5-1-8 0,-1 1 2 0,0 3-2 13,0 0-2-13,0-1 4 0,0 2 0 14,-20 2 0-14,3 1 0 0,0 1 4 0,-1 0-12 14,4 1 8-14,-1 2-2 0,4 1-2 16,0 2 12-16,11-2-10 0,-15 5 0 0,4-4-2 19,3 4 4-19,0 2 2 0,0-1-4 0,-2 1 6 0,1 1-12 14,0 2 4-14,3-3 0 0,0 2 0 15,3 1 6-15,3-2 0 0,0 5 4 0,0-4-12 14,0 0 4-14,0 0-2 0,0 3 0 0,15-5 6 21,-15 4-8-21,17-3 4 0,-17-1-4 0,11 0 4 0,-3 2 0 13,4-3 0-12,-12-1 2-1,10-3 2 13,-5 3 2-13,3-4-12 1,-8-2 4-1,7 1-4 22,-4-3 4-22,-2 1 8 0,-1 1-8 0,0-4 4 0,0 2-4 13,0 0 4-13,0-2 4 0,0-1-6 0,0 1 0 12,0-3-6-12,-13-1 4 13,13 2 6-12,0-2 4-1,-11 0 0 0,-1 0-8 23,2 2-2-23,-1 2-6 0,1 0 8 0,-5 2 2 0,3 1 4 0,-1-1 2 11,2 0-12-11,-2 2 8 0,2 2-14 14,2-4 10-14,2 0-1 0,-1 4-1 14,1-2 12-14,-3 4-16 0,4-2 11 0,-4 0-11 16,3 1 2-16,-6 0 8 0,-4 1-4 0,4 2 4 18,-1 0-4-18,-2-2 5 0,-1 4-2 1,2 2 1 15,-1 0-4-16,0 0-6 0,2 1 7 0,0 5-1 14,0-2 0-14,-2 0 4 1,3 1-8-1,-5-1 9 13,-1 0-7-13,-2 3 4 1,1-1 4 19,-3 4-13-20,-2-3 15 0,-1 2-10 0,-1 0 0 0,-3 0 8 0,0 1-8 15,-2 1 6-15,1-1-2 0,-5 0 0 11,0 1 4-11,-3 1-10 0,-3-2 8 20,1 2-2-20,-1-3 2 0,-7 3 6 0,-2-2-12 0,-3 2 2 17,-1-1 0-17,-2-1-2 0,-3-1 6 0,-5 3-4 10,1-2 0-10,0-4 6 0,3 4-2 22,-9-2-2-22,7 0-4 0,1-2-2 0,2 1 4 0,5-2 6 1,-2-2-2 12,4 2-4-13,-1-1-2 0,7-3-2 13,-2 1 10-13,-3 1-4 0,0-1-2 14,-2-3 6-14,0 5-10 0,0-3-2 1,-3 0 6 18,1 1-6-19,-2-1 6 1,0 1 12-1,-2 0-12 0,2 1 6 9,-2 1-4-9,0 1 0 18,1-4 4-18,-4 6-12 0,4-2 0 0,-1 2 4 0,0 2 4 17,2-1 8-17,2 1-6 0,1 1 0 0,0 2-6 14,8-4 0-14,-3 4 10 0,0 0-8 18,5 0 6-18,-1 0-2 0,3 0-6 0,-2 0 4 0,4 0 0 17,5 0-4-17,-4 0 6 0,9 0 0 0,-6 0-2 14,4 13-2-14,1-13-2 0,2 9-2 0,-4-9 6 22,3 8 4-22,-6-2-4 0,5-6-2 0,2 10-2 0,-1-4 4 10,1-2 2-10,3 4 0 0,3-4-2 17,-1 0-4-17,2 4 4 0,0-4-2 0,3 2 4 10,-1-3 2-10,-3 0-12 2,7 2 10 19,-2 1-8-21,1-4 0 0,1 3 14 0,5-2-14 0,1 3 6 12,0-3-4-12,3 2-3 0,3-1 9 14,-2 0-10-14,2 1 12 0,0-2-8 0,5 2 4 13,-2 0 4-12,1 1-14-1,1 1 8 20,0 1-4-20,0 0 8 0,0 0 8 0,0 2-8 0,0 1 0 11,0 0-2-11,0-1-4 0,0 4 13 15,13-4-11-14,-13 4-2-1,0 1 4 0,0 4-7 18,8-1 9-18,-8 1 2 0,0 2-2 0,0 3-2 2,0-1 2 10,0 4-4-12,0 0 0 0,0 2 6 14,0 5-4-14,-13 0 11 0,13 2-3 21,-17 4-4-20,4 3 6-1,1 2-16 0,0 2 6 0,1 7-2 0,2-1 2 13,4 7 12-13,-5 1-4 0,3-2 2 22,2 2-8-22,-2 2-4 0,2-2 10 0,0-1-8 0,3-4 8 1,-3 3-2 8,4-4-6-9,1 1 12 19,0-2-10-19,0-2 1 0,0 0-5 0,0-2 6 0,0 0 4 8,0-5-5-8,0-2 7 14,0 0-14-14,0-1 5 0,0-2 7 1,0-2-10 18,0 0 10-18,0-3-8-1,0 4 8 0,0-2 2 1,0 2-8 11,0-1 4-12,0-3-10 0,8 1 6 15,-8-1 0-15,0 2-4 1,10-3 6-1,-10-1-4 19,0-1 2-19,0-1 6 0,7 1-14 0,-7-1 6 0,0-1 4 10,0-2-10-10,0-1 14 18,0-2-10-18,0-2-2 0,0-2 6 0,0 0-2 0,0 0 8 17,0-5-10-17,0 0 8 0,0-1-4 0,0-1-6 14,0-1 12-13,0 0-10-1,0 0 0 17,0 0 10-17,0-4-10 0,0 4 0 0,0-2 4 0,12 1-6 17,-12 0 10-17,13 0-8 0,-13-1 4 0,11-3-2 16,-4 3 0-16,2-1 10 0,-2 0-12 0,0-1 8 19,0 3-4-19,4-1-2 0,-1-1 2 0,2 1-6 1,0 3 2 9,3-1 6-10,0-2-2 0,2 2 4 14,3-2-4-14,0 2 0 0,0 0 4 13,0 2-6-13,1-3 2 0,-1 1 0 1,3 0-18 22,0 2-24-23,1-1-33 0,0 1-60 0,-1 2-62 0,-1 1-86 11,4 0-54-11</inkml:trace>
    </iact:actionData>
  </iact:action>
  <iact:action type="add" startTime="9632">
    <iact:property name="dataType"/>
    <iact:actionData xml:id="d1">
      <inkml:trace xmlns:inkml="http://www.w3.org/2003/InkML" xml:id="stk1" contextRef="#ctx0" brushRef="#br0">5945 9659 232 0,'0'-6'3'33,"0"2"-3"-32,0-1 2-1,0 4 0 0,0 0 1 0,0 1 0 0,0 0-1 0,0 0-9 0,0 0 2 18,-16 0 0-18,16 0 5 0,-14 0 10 0,4 0-10 0,0 0 11 12,1 0-13-12,-1 0-3 0,-1 0 7 24,-2 12-6-24,0-12 8 0,6 0 8 0,-3 11-14 0,0-11 0 0,2 0 21 11,1 9 35-11,-3-9 11 10,4 7 5-9,-2-7-17-1,-1 5-30 16,0-5 4-16,2 0 2 0,0 3-2 1,0 1 5 19,6-2 1-20,-5-2 3 0,2 0 3 0,4 0-3 0,-4 0-3 0,1 0-7 14,3 0-4-14,0 0-14 0,0 0 1 15,0 0-1-15,0 0-7 0,0 0 1 0,0 0 6 13,0 0 8-12,0 0 7-1,18 0-1 13,-1 0-5-13,5 0-12 0,-1 0 8 0,9-17-9 20,4 1 2-19,10-2 1-1,1 1-1 1,8-1 9-1,0-1-13 16,6-2 2-16,4 0-4 0,2 0-4 0,-2 0 15 13,-4 4-1-13,-2 2 1 0,3-1-1 20,-3 4-12-20,-3 2 4 0,-2 0-13 0,-3 5 22 0,-4 2-3 2,4 0-8 11,-7 2 9-13,2 1-13 0,-2 0-72 12,-5 0-46-12,-3 0-54 0,-3 14-70 13,-5-14 48-13</inkml:trace>
    </iact:actionData>
  </iact:action>
  <iact:action type="add" startTime="10120">
    <iact:property name="dataType"/>
    <iact:actionData xml:id="d2">
      <inkml:trace xmlns:inkml="http://www.w3.org/2003/InkML" xml:id="stk2" contextRef="#ctx0" brushRef="#br0">7676 9611 191 0,'-26'11'0'1,"6"-1"-9"-1,-1-10 13 15,1 0-3-15,5 6-2 0,5 0 13 20,10-1-21-20,0-1 7 0,0 0 18 0,0 1 15 0,0-2 40 14,0-1 5-14,18 1-11 0,8-1-28 0,2 0-28 12,3-1-14-12,9-1 1 0,4 0 9 14,5 0-8-14,7 0 10 0,4 0-9 23,3 0 0-23,-2-13 11 0,4 13-5 0,-4-11 5 0,2 11-44 0,-9 0-76 11,-3 0-19-10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1:13:48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07">
    <iact:property name="dataType"/>
    <iact:actionData xml:id="d0">
      <inkml:trace xmlns:inkml="http://www.w3.org/2003/InkML" xml:id="stk0" contextRef="#ctx0" brushRef="#br0">13810 7162 205 0,'0'-6'6'11,"0"1"10"-11,0-1 18 16,0 4 18-16,0-3-1 0,0 2-9 0,0 0-23 12,0-1-12-12,0 4-4 0,0-3-1 14,0 2 0-14,0-1-2 0,0 2-11 1,0 0 15 18,0 0-2-19,0 0-2 0,0 0 5 0,0 0-16 0,0 0 8 15,0 0-4-15,0 0 12 0,0 0 2 0,0 0-10 14,0 0 10-14,0 0-14 0,0 0 8 20,-13 0 13-20,13 0-12 0,-10 0 3 0,2 0-13 0,0 0 1 10,3 0-2-10,-1 0 11 0,-1 0 8 18,0 0-12-18,3 0 8 0,-2 0-12 0,0 0 3 15,0 0 5-15,1 0 1 0,1 0 1 0,-2 0-11 16,4 0 10-16,-3 0-5 0,5 0 4 0,-5 0 26 17,4 0-12-17,0 0 13 0,-4 0 8 0,4 0-28 18,-2 0 9-18,3 0-12 0,0 0-6 0,0 0 10 0,0 0-3 10,0 0-1-10,0 0-4 28,0 0-2-28,0 0-6 0,0 0 10 0,19 0-2 0,-4 0-2 0,1 0 8 0,-2 0-2 11,-3 0-1-11,7 0-2 0,-3 0-1 10,1 0 4-10,1 0 14 13,0 0 12-12,1 0 7-1,5 0-6 0,3 0-17 21,-1 16-3-21,2-16-17 0,6 10 8 0,-2-10 1 0,6 0-1 13,4 8 7-12,-1-8-9-1,1 0 0 1,2 0-4 11,4 0 6-12,0 0 5 0,4 0-7 14,3 0-1-14,-3 0-4 0,10 0 1 15,-1 0 15-15,1 0-4 0,5 0-2 0,-2 0-3 20,-2 0-6-20,5 12 6 0,-3-12-6 0,1 0 2 0,-2 0-2 13,1 10 0-13,1-10 11 0,-2 0-7 16,-2 0-3-16,-1 8 4 0,-2-8-1 0,2 7 2 13,-2-2-2-12,-1-1-4-1,-2 0 0 0,-1-1 4 19,2 0 9-19,1 1-9 0,2-3 2 0,-1 0-6 0,-1-1-4 15,6 0 10-15,-6 0 0 0,2 0 1 14,5 0-5-14,5 0-3 0,0 0-3 0,8 0 2 20,1 0 12-20,5 0-7 0,-1 0 5 0,5 0-4 0,-2 0-6 15,-4 0 8-15,-1 0-2 0,-1 0 5 1,-5 0-5 10,-3 0-2-11,-2 0-7 0,-3 0 7 14,0 0 5-14,-8 0-6 0,2 0 3 21,-5 0-16-21,6 0 11 0,-9 0 12 0,3 0-9 0,-2 0 11 14,-1 10-15-14,-2-2 1 0,-3-8 4 0,-2 8 3 14,-1-4 2-14,2 2-8 1,-1-3 0 12,4 0-9-13,0 0 11 0,3-1 0 0,4 1 4 16,3-2 12-16,2 1-12 0,1 0 0 0,0-2-10 18,2 0-5-18,-5 0 9 0,5 0 0 0,-4 0 15 1,0 0-9 12,-1 0-6-13,1 0-2 0,1 0-1 16,-5 0 3-16,0 0 6 0,-2 0-2 0,-1 0-2 13,0 0 2-13,-4 0-8 0,4 0 13 20,-2 0-3-20,-1 0-8 0,4 0 8 0,-7 0-7 0,1 13 4 15,5-13 8-15,-5 0-11 0,5 10 4 0,-5-10-5 13,-2 6-5-13,2-6 12 0,-4 7-9 22,0-3 6-22,-1 1-2 1,-2-3 1-1,3 2 5 0,-1 0-16 0,1-4 16 12,-3 4-8-12,3-2 4 0,-1 0 11 13,-4 1-18-12,3-1 6-1,-1 1-3 13,3 2 4-13,-3-2 5 0,2 0-4 0,1 0-4 21,1 1-5-21,-1-2 5 0,-1 4 4 0,-6-4-2 0,3 2 5 14,-6 1-9-14,-3-2 4 0,-2 0 8 14,-1 2-10-14,-4-5 9 0,2 3-7 0,-3-1-3 13,-4 1 8-13,4-3 4 1,-4 0 23 14,-1 0 9-15,-2 0 5 0,2 0-1 0,-4 0-19 19,1 0-7-19,-4 0-5 0,0 0-14 0,-2 0 4 0,2 0-8 14,-4 0 2-14,3 0 14 0,-5 0-10 15,0 0 5-15,1 0-7 0,0 0-3 0,-3 0 1 15,4 0 0-15,-3 0 7 0,-1 0-14 0,0 0 11 19,-2 0-27-19,2 0-52 0,-2 0-60 0,-1 0-91 0,0 0-41 14</inkml:trace>
    </iact:actionData>
  </iact:action>
  <iact:action type="add" startTime="17117">
    <iact:property name="dataType"/>
    <iact:actionData xml:id="d1">
      <inkml:trace xmlns:inkml="http://www.w3.org/2003/InkML" xml:id="stk1" contextRef="#ctx0" brushRef="#br0">6601 8476 129 0,'0'0'8'9,"0"0"13"-9,0 0 4 17,0 0-4-17,0 0-9 0,0 0-7 0,0 0 6 0,0 0 6 17,0 0-3-17,0 0-4 0,0 0-15 0,0 0 2 15,0 0 8-14,0 0-9-1,0 0 14 0,12 0 30 15,-1 0 13-14,2 0 10-1,1 0-14 0,3 0-28 14,-1 0-12-14,-1 0-9 0,7 0 9 17,-2 0-10-17,2 0-3 0,7 0 4 0,-1 0-2 0,1 0 4 17,8-13 0-17,0 13-8 0,1 0 8 0,5 0 2 13,-1 0-8-13,1 0 8 0,4 0-8 21,-5 0 1-21,4 0 8 0,-1 0 2 0,-5 0-5 0,6 0 0 13,-5 0-8-13,-1 0 10 0,1 0 1 0,0 0-7 13,-2 0 4-13,-1 0-9 0,3 11 13 21,-4-11 1-21,6 8-11 0,-5-8 8 0,0 8-13 0,2-3 14 15,-1-5 7-15,0 4-17 0,0 0 2 0,4 0-3 11,-7-3 4-10,6 0 15-1,2-1-4 13,0 4-6-12,1-4-10-1,4 0 9 21,-1 0-2-21,-3 0 0 0,4 0 14 0,-4 0-19 0,1 0 6 0,2 0-1 13,-2 0 4-13,2 0 2 0,0 0-6 14,2 0 0-14,-3 0-6 0,3 0 4 2,1 0 10 10,-1 0-6-12,1 0 0 0,-1 0-1 15,1 9 3-15,-3-9 5 0,2 8-4 0,1-8 1 14,-4 0-12-13,4 0 5-1,-1 0 1 18,2 0 0-18,2 0 10 0,0 0-8 0,2 0 0 0,1 0-6 15,1 0-3-15,2 0 4 0,2 0 4 0,-3 0 10 14,0 0-7-14,-2 0 3 0,3 0-9 20,-5 0 5-20,2 0 3 0,-1-8-6 0,-7 8 1 0,0 0-9 14,-4 0 11-14,2 0 6 0,-4 0-3 0,1 0-3 14,0 0-14-13,-2 0 8-1,3 0 1 2,3 0 7 17,0 0 6-19,2 0-15 0,3 0 4 0,-1 0-1 0,8 0 2 13,2 0 7-13,2 0-7 0,5 0 5 13,2-9-10-13,4 9 8 0,6-14 1 14,-1 14 1-14,1-10-1 0,-2 0-8 0,4 4 6 22,-2-1-1-22,-2 7-4 0,-3-7 11 0,-2 3-9 0,0-1-1 13,-3 2 6-13,-3-1-3 0,0 0 2 14,2 1-3-14,-2 1-3 0,0 0-1 0,3-1 8 13,-4 1-1-12,0-1-2-1,7 0-2 14,-3 1-9-14,1-1 11 0,-1-1 5 0,1 3-2 17,3-4 3-17,-1 2-12 0,0-3 4 0,-3 3 0 17,1-2 3-17,-2 2 1 0,-5-1-2 0,4 1 3 15,-11 0-12-15,2 0 11 0,-5 1 1 0,-8 2-1 14,0-1 3-14,-2 1-9 0,-1 0-2 0,-4 0 1 21,-4 0 8-21,1 0 3 0,-3 0-6 0,1 0-4 0,-3 0-4 13,-1 0 3-13,-1 0 8 0,2 0-8 15,0 0 5-15,6 0 1 0,-2 0-7 0,2 0 13 21,3 0-3-21,0 0-10 0,6 0 6 0,5 0 2 0,-6-15 1 15,8 15 4-15,-5-10-11 0,2 10-5 0,-3-6 2 11,1 6 3-11,-4-8 2 0,1 8 2 14,-5-5-8-14,-1 5 6 0,-5-3 4 21,1 3 0-21,-6 0-1 0,1-3-10 0,-1 3 7 0,-3 0 2 14,-2 0 2-14,-2-2 1 0,3 2-10 0,-4-3 3 13,4 3-2-13,-2 0 6 0,0-2 5 14,-1 2-9-14,-3 0 2 0,5 0-2 0,-3 0 4 15,-2 0 4-14,2-3-4-1,0 2-4 19,-4 1 0-19,2 0-2 0,3-2 6 0,1 2-4 0,-3-4-1 16,1 3 3-16,0-2 0 0,0 3 9 0,-2 0-6 12,1-2-1-11,-5-1-7-1,4 2-1 0,-6-1 6 14,0 2-1-14,2 0 4 0,-5-2-8 21,0 0 5-21,-1 2-2 0,-1-1 4 0,-2 1 8 0,-3 0-11 14,2 0 4-14,-2 0-1 0,-2 0-4 0,2 0 4 12,-4 0-2-12,1 0-2 0,-1 0-1 23,2 0 5-23,1 0-21 0,-2 0-47 0,2 0-59 0,1 0-64 0</inkml:trace>
    </iact:actionData>
  </iact:action>
  <iact:action type="add" startTime="24529">
    <iact:property name="dataType"/>
    <iact:actionData xml:id="d2">
      <inkml:trace xmlns:inkml="http://www.w3.org/2003/InkML" xml:id="stk2" contextRef="#ctx0" brushRef="#br0">14920 11302 55 0,'-17'6'13'4,"1"2"6"13,5-6-1-17,-3 3 1 0,5-3-19 0,1 1-2 23,2 1 1-23,2-3 6 0,1 2 3 0,1-3-4 0,2 3 3 0,0-3-2 12,0 0 1-12,0 0 13 0,0 0 5 12,0 0-9-12,0 0 8 0,0 0 25 14,0 0 5-12,0 0 2-2,0 0 9 0,15 0-45 19,-15 0-9-19,12 0-3 0,0 0-10 0,-1 11 8 0,1-11 4 9,2 10 29-9,0-10 16 18,3 8 5-18,0-2-6 0,7 1-19 0,-2 1-10 0,3-2-7 14,2-4 10-14,7 3-9 1,2-3 3 14,-1 1 1-15,7-2-4 0,2 2 3 0,1-1-12 19,6 0 10-19,-1-2-10 0,3 0 0 0,1 0 3 0,-2 0-7 14,8 0 6-14,-3 0-7 0,4 0 3 15,-1 0-3-15,-1 0-4 0,1 0 4 0,3 0-2 15,-2 0-2-15,-2 0-4 0,-2 0 8 0,-1 0-2 20,1 0-2-20,-3 0 6 0,0 0-3 0,1 0-7 0,2 0 6 13,3 0-2-13,2 0 4 0,2 0-6 15,2 0 2-15,-1 0-4 0,3-16-1 0,-4 16 11 21,6-10-5-21,-5 10 1 0,2-10 0 0,-3-1-2 0,3 11 6 14,-3-8-8-14,3 2 2 0,-3-1 2 1,-2 2-6 10,-2 2 8-11,-1-3-10 0,-2 6 6 13,3-2 2-13,-5-3 3 0,-3 3-1 21,-1 1-9-21,-3 0 5 0,1 1-2 0,-4 0 6 0,-4 0 5 14,-1 0-13-14,-2 0 6 0,4 0 4 0,0 0-10 14,-1 0 6-14,4 0-2 0,1 0-2 14,6 0 8-14,2 0-8 0,0 0 0 0,4 0 0 15,0 0 6-15,-2 0 0 1,1 0-3 18,-2-12 1-19,0 12-5 0,-2 0 18 0,-2 0 6 0,-1-10 3 14,-2 10 11-14,2 0-13 0,-2 0 0 0,1 0-5 14,0 0-10-13,-4 0 5-1,3 0-6 0,-3 0 1 14,4 0-3-14,-2 0-6 0,-1 0 6 21,1 0-8-21,3 0 6 0,-2 0 4 0,2 0-8 0,4 0 4 14,-1 0-4-14,-1 0 4 0,-2 0 6 0,0 0-8 12,0 0 6-12,-3 0-8 0,1-11 0 23,-1 11 11-23,0 0-7 0,1 0 4 0,5 0-4 0,-1 0 2 0,4 0 0 13,-4 0 2-13,4 0-3 0,1 0-7 12,1 0 4-12,-5 0-3 0,1 0 6 14,2 0 1-14,-2 0-2 0,0 0 0 2,0 0-7 17,0 0 5-19,2 0 7 0,-2 0-5 0,1 10 4 0,2-10-8 11,-6 5-2-11,5 1 0 17,-1 0 8-17,-1-6 6 0,-1 2 2 0,-1-2 5 0,1 5-5 14,1-3 3-14,-1 1-5 0,1 0 8 15,-2-2-1-15,-1 0-3 0,3 2 0 0,-5 0-10 20,5-3-4-20,-2 3 2 0,-2-3 8 0,1 2 0 0,-4 0 0 13,4-1-2-13,-1 1-12 0,1-1 4 16,-2 1 4-16,-2 1 0 0,-3 0 0 0,3-1 2 19,-6 1-2-19,1 0-6 0,3-1 4 0,-3 4-6 0,1-1 5 15,2-3 1-15,-2 1 4 0,4 2 0 0,-4-5-14 15,-2 3 10-15,3-3-6 0,0 0 7 1,-6 3 7 10,5-2-10-11,-6-1 0 22,3 0-8-22,-3 1 5 0,-2-1 9 0,1 2-2 0,-1-2 8 0,1 3-10 13,-2-3-2-13,1 0 6 0,-2 0 2 13,1 0-2-13,2 0 4 0,-2 0 4 14,3 0-6-14,-2 0 16 0,1 0 0 0,-1 0-12 21,1 0 0-21,0 0-6 0,-4 0 0 0,0 0 3 0,2 0 3 14,-5 0-6-14,3 0-6 0,-2 0 10 0,1 0-10 14,-1 0 6-14,4 0 0 0,0 0-8 15,0 0 12-15,2 0-6 0,-1 0 8 0,-2 0-1 14,1 0-3-14,0 0 4 0,-3 0-10 19,1 0 12-19,-3 0 0 0,-2 0 9 0,-1 0 0 0,-3 0-1 14,4 0-5-14,-10 0-13 0,3 0 7 0,-3 0-13 17,0 0 8-17,-4 0 4 0,-1 0-4 0,3 0 3 18,-4 0-11-18,0 0 4 0,1 0-4 0,-1 0 6 15,1 0 2-15,-5 0-8 0,3 0 8 0,-3 0-6 14,1 0 2-14,-1 0 4 0,2 0-6 0,-2 0 7 21,3 0-10-21,1 0 1 0,-1 0 4 0,-1 0-6 0,-1 0 9 14,1 0-8-14,2 0 1 0,-1 0-8 12,-1 0-40-12,1 0-25 0,-2 0-84 1,2 0-66 12,-3 0-44-13,-2 0-67 0,2 0 9 24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1:13:48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113">
    <iact:property name="dataType"/>
    <iact:actionData xml:id="d0">
      <inkml:trace xmlns:inkml="http://www.w3.org/2003/InkML" xml:id="stk0" contextRef="#ctx0" brushRef="#br0">12469 9582 35 0,'0'-4'13'3,"0"0"1"16,0 1 4-19,0 1 2 0,0-3-15 0,0 3 5 0,0 2-5 12,0 0 2-12,0 0-5 0,0 0-4 14,0 0 1-14,0 0-1 0,0 0 9 16,0 0-3-16,0 0-3 0,-17 0-4 0,17 0 1 16,0 0 9-16,0 0-4 0,0 0-3 0,0 0 2 14,0 0 3-14,0 0 9 0,0 0 3 0,-15 0-4 20,15 0-1-20,0 0-6 0,0 0 2 1,0 0-11-1,0 0-3 10,0 0 6-10,0 0-5 17,-9 0 7-17,9 0-2 0,-7 0 2 0,7 0-2 0,-10 0-2 20,1 0 4-20,2 0-7 0,-1 0 3 0,2 0 4 0,-2 0-9 14,3 0 8-14,-2 0 5 0,0 0-10 19,0 0 8-19,0 0-7 0,-2 8-3 0,2-8 15 0,3 7-18 12,-3-2 11-12,0-5 8 0,3 4-13 16,1 0 10-16,-2-2-11 0,1 2-6 0,0-2 12 12,-3 1 1-12,4 0-1 0,-1 1-6 22,1-3 6-22,-1 2 0 0,-1-3-6 0,1 0 1 0,1 0 1 14,-1 0 2-14,0 0 7 0,1 0-9 0,1 0 0 12,1 0-3-12,-5 0 7 0,3 13 10 14,3-13-17-14,-2 0 7 0,2 0-7 21,0 0 1-21,-6 7 4 0,6-7-6 0,0 0 2 0,0 0 4 0,0 0 7 14,0 6-7-14,0-6-5 0,0 0 5 15,0 0 0-15,0 5-4 0,0-5 4 0,0 0-4 14,0 5-1-14,0-3 12 0,11-2 0 14,-11 1-8-14,0 1-1 0,9-2 6 0,-3 1-3 19,-1-1 6-18,-5 3 0-1,0-3-4 0,0 0-1 0,0 2-2 14,0 1 10-13,0 0-6-1,16 2 2 1,-16-2-1 12,17-2-6-13,-3 3 4 0,-1-2-5 20,1-1 2-20,2 3 2 0,-5-3 0 0,3 1 5 0,-1 1-14 14,-3 0 7-14,4-2-2 0,-5 3-1 0,2-2 15 15,3-1-21-15,1 2 9 0,0-1 4 12,1 1-4-12,5-2 10 0,-2 2-12 22,1 1-5-22,0-4 4 0,-3 2 6 0,5-2 6 0,0 2-7 0,-2-1-2 12,1 1-12-12,-1-2 5 0,0 0 12 14,-3 0-1-14,3 0 4 0,-2 0-6 14,1 0 1-14,-1 0-1 0,-2 0-9 0,5 0 5 21,-2 0-3-21,0 0 5 0,4 0 7 0,0 0-10 0,-3 0 3 14,4 0-2-14,2 0 7 0,1 0 2 0,1 0 26 14,3 0 16-14,2 0-6 0,3 0 6 15,0 0-33-15,-1 10-23 0,0-10 5 0,1 0-5 14,-4 9 7-14,-2-9 12 0,0 3-12 19,0 2 11-19,-3-3-16 1,3 0-7-1,0 0 15 0,-2 0-3 15,2-2 13-15,1 0-6 0,2 2-6 0,-2 1-6 14,-2-2 1-14,0-1 9 0,0 0-1 0,-5 0 3 20,-1 0-3-20,-3 0-7 0,4 0 1 0,0 0 0 0,3 0 9 14,-1 0-5-14,2 0-2 0,3 0 0 13,2 0-7-13,1 0 19 0,6 0-14 13,-5 0 6-13,7 0-6 0,2 0-5 0,-6 0 9 24,3 0-8-24,1 0 13 0,3 0-2 0,-8 0-3 0,6 0 3 0,-1 0-13 15,4 0-3-15,-1 0 11 0,6 0 0 2,2 0 7 6,2 0-1-8,2 0-3 14,2 0-6-14,-1 0 4 0,0 0 4 22,-4 0-6-22,5 0 4 0,-7 0-10 0,-2 0 5 0,-2 0 2 0,1 0 6 12,-4 0 2-12,3 0-15 1,-4 0 7 12,-1 0-7-13,1 0 7 0,2 0 9 2,-5 0-14 12,4 0 8-14,-3 0-3 0,-3 0 0 1,3 0 5 12,-1 0-3-13,0 0-2 1,-4 9 0 17,1-9 0-18,-1 6-3 0,0-6 1 0,0 5 2 0,2-5 5 16,-5 0-5-16,3 5 0 0,0-5-1 0,1 0-3 13,3 0 6-13,-4 0-11 0,4 0 7 21,4 0 2-21,0 0 2 0,5 0 8 0,-2 0-10 0,3 0 0 15,3 0 0-15,0 0-3 0,0 0 3 0,0 0-2 12,0 0 0-12,-1 0 1 0,0 0 6 13,1 0 3-13,-8 0-12 0,7 0 6 24,-5 0-4-24,-1 0 0 0,-1 0 9 0,1 0-8 0,-5 0-1 0,1 0-4 12,-2 0 4-12,5 0 6 0,-5 0-11 2,-4 0 7 9,4 0-2-11,-4 0 6 14,4 0 4-14,1 0-6 0,-1 0-2 0,0 0-4 20,0 0 8-19,-1 0-2-1,1 0 0 0,0-13-4 0,-2 13-2 13,-2 0 8-13,4-10-2 0,-4 10 0 14,-3 0-4-14,3 0 0 0,-6 0 2 0,3 0 6 17,-2 0-5-17,-1 0-4 0,-1 0-1 0,4 0 2 13,1 0 2-12,1 0 2-1,4 0-5 0,-2 0 3 18,3 0 3-18,1 0 1 0,-3 0-1 0,3 0-10 17,-1 0 6-17,-3 0 2 0,2 0 3 0,-2 0-2 1,1 0-2 12,2 0 0-13,0 0-7 0,5 0 14 21,-9 0-13-21,7 0 1 0,-3 0 15 0,0 0-15 0,-1 0 10 15,1 0-8-15,-2 0 3 0,-1 0 4 0,2 0-4 9,-2 0 5-9,2 0-12 14,0 0 3-14,-5 0 2 0,2 0 7 0,-1 0 6 22,4 0-11-22,-3 0 7 0,-2 0-14 0,1-8 0 0,-1 8 13 11,2 0-15-11,-3 0 7 1,2 0 0 13,-1-8 2-14,2 8 5 0,2 0-3 0,-4 0-4 21,1 0 4-21,-5 0 0 0,5 0 2 0,-4 0-3 0,1 0-4 12,-3 0 1-12,-3 0 0 0,-2 0 6 17,2 0-6-17,0 0 0 0,0 0 8 0,-1 0-10 13,2 0 6-13,-3 0-4 0,0 0-2 18,-2 0 13-18,3 0-5 0,-4 0-4 0,0 0-9 0,-2 0-3 13,1 0 13-12,-3 0 1-1,2 0 5 22,0 0-3-22,-6 0-6 0,2 0 6 0,-3 0 1 0,-2 0-1 0,1 0-12 9,-4-14 8-9,3 14-7 16,-3 0 5-16,6 0 6 1,-3 0-11-1,1 0 5 20,-4 0-2-20,3 0 6 0,2 0 7 0,-3 0-5 0,2 0 0 14,-3 0-4-14,7 0 1 0,-2 0 5 0,2 0-3 11,1 0-3-11,-1 0 0 0,-1 0-2 24,-3 0 8-24,2-13-1 0,-1 13-3 0,-3 0 1 0,0 0-5 0,-5 0-3 14,7 0 9-14,-5 0 1 0,0 0 6 10,0 0 3-10,-3 0-3 0,-1 0 11 14,3 0-1-14,-6 0 19 0,0 0 1 14,0 0-15-14,0 0-2 0,0 0-15 0,0 0 0 17,0 0 5-17,0 0-4 0,0 0 1 0,0 0-9 18,0 0 5-18,0 0 2 0,0 0-7 0,0 0 3 14,0 0-1-14,0 0-2 0,0 0 3 0,0 0-5 16,0 0-3-16,0 0-1 1,0 0 4-1,0 0 0 14,0 0-2-14,0 0 8 0,0 0-12 0,0 0 10 20,0 0 5-19,0 0-5-1,0 0 3 0,0 0-7 0,0 0 0 13,0 0-4-13,0 0 10 0,0 0-1 13,0 0-7-13,-16 0 1 0,16 0-3 22,0 0 4-22,0 0 2 0,0 0 0 0,0 0 1 0,-11 0-14 0,11 0 6 15,0 0 7-14,-7 0 3-1,7 0 5 0,-6 0-3 8,6 0-3-8,0 0-16 24,0 0 12-24,-6 0 0 0,2 0-3 0,0 0 6 0,1 0-8 0,1 0 7 13,0 0 2-13,0 0 1 0,-3 0 2 12,3 0-20-12,1 0 8 0,1 0-4 14,-6 0 9-14,3 0 14 0,2 0-12 0,-2 0 2 21,0 0-10-21,3 0 5 0,0 0 4 0,-1 0-5 0,1 0 4 10,0 0-9-10,-3 0 5 2,1 0 2 13,2 0 2-15,0 0 9 0,0 0-13 0,0 0 2 15,0 0-2-15,0 0-5 0,-5 0 9 17,5 0-4-17,0 0 6 0,0 0-3 0,-5 0-4 0,5 0 10 13,0 0-11-13,0 0 3 0,-2 0 10 22,0 0-15-22,2 0 8 0,-3 0-4 0,3 0-2 0,0 0 10 14,0 0-15-14,-3 0 9 0,3 0-6 0,0 0 4 12,0 0 13-12,0 0-16 0,-4 0 9 23,3 0-6-23,1 0 0 0,-3 0 10 0,2 0-10 0,1 0 2 0,-6 0 0 12,2 0 3-12,2 0 1 0,-4 0-4 12,4 0-5-11,-3 0 1-1,5 0 8 21,-4 0 1-21,4 0-1 0,-1 0 1 0,-2 0-7 0,0 0 2 14,2 0 6-14,1 0-13 0,-3 0-1 0,3 0 4 12,-2 0 6-12,2 0 4 0,0 0-1 13,0 0-3-12,-3 0-5-1,3 0 6 20,0 0 1-20,0 0-6 0,0 0 0 0,0 0-1 0,0 0 5 15,0 0 5-15,0 0-3 0,0 0 0 0,0 0-12 13,0 0 3-12,0 0 6-1,0 0-8 13,0 0 11-13,0 0-6 0,0 0 4 0,0 0 5 16,0 0-9-16,0 0 10 0,0 0-10 0,0 0 3 19,0 0 5-19,0-13-11 0,0 13 3 0,0 0 0 17,0 0 0-16,0 0 2-1,0 0 2 0,0 0-6 0,0 0 6 13,0 0 2-13,0 0-4 0,0 0 0 17,0 0-4-17,0 0 2 0,0 0 10 0,0 0-7 16,0 0 1-16,0 0 0 0,0 0-7 0,0 0 7 16,0 0-4-16,0 0-8 0,0 0 8 0,0 0 6 10,0 0 4-10,0 0 3 0,0 0-17 23,0 0 6-23,0 0-2 0,0 0-1 0,0 0 10 0,0 0-14 0,0 0 7 13,0 0 5-13,0 0-7 0,0 0 6 13,0 0-6-13,0 0 0 1,0 0 8 11,0 0-12-12,0 0 6 1,0 0-3 19,0 0 4-20,0 0 5 0,0 0-12 0,0 0 3 0,0 0-7 0,0 0 12 14,0 0 13-14,0 0-19 0,0 0 10 14,0 0-6-14,0 0-6 0,0 0 12 0,0 0-11 14,0 0 7-14,0 0-4 0,0 0 3 15,0 0 1-15,0 0-2 0,0 0-2 0,0 0 4 20,0 0 0-20,0 0 0 0,0 0 0 0,0 0-2 0,0 0 2 15,0 0-6-15,0 0 6 0,0 0 5 0,0 0-5 13,0 0-2-13,0 0-3 0,0-11-3 20,0 11-4-20,0 0-46 0,0 0-41 0,0 0-74 0,0 0-46 15</inkml:trace>
    </iact:actionData>
  </iact:action>
  <iact:action type="add" startTime="23064">
    <iact:property name="dataType"/>
    <iact:actionData xml:id="d1">
      <inkml:trace xmlns:inkml="http://www.w3.org/2003/InkML" xml:id="stk1" contextRef="#ctx0" brushRef="#br0">19456 9355 441 0,'0'0'19'17,"3"0"22"-17,-3 0 27 0,0 0 9 0,0 0 3 16,0 0-7-16,0 0-23 0,0 0-10 0,0 0-29 19,0 0-11-19,0 0-5 0,0 0 5 0,0 0 6 0,0 0-12 14,0 0 10-14,0 0-10 0,0 0 4 25,0 0 12-25,0 0-12 0,0 0 0 0,20 0 0 0,3 0-2 0,2 0 6 0,2 0-2 9,3 0 0-9,7 13-7 12,4-13 5-12,3 11 9 0,3-11-3 16,1 12 3-15,6-1-14-1,-1-5 7 0,1 4 5 17,3-4-1-17,-2 1 7 0,5-2-20 0,3 1 4 1,3-3 7 15,0 0-8-16,3-1 15 0,4 4-14 0,4-4-3 11,-5 1 8-11,2 2-4 20,-3-2 16-20,-3 2-7 0,4-5 4 0,-3 0-12 0,-6 2-5 2,-1-2 8 9,1 0 0-10,-5 0 4-1,-2 0-2 21,-4 0-6-21,-4 0-3 0,-1 0 7 0,-4-15 3 0,-6 15-3 14,0-13 2-14,-7 13-3 0,-5-12-1 0,-2 12 5 12,-4-12 1-12,-4 2 0 22,-3 4-13-22,-4 0 3 1,4-2 0-1,-7 1 4 0,1 3 15 0,-2-1-11 13,-2 0-6-13,-1 0 3 0,2-1-3 0,-3-1 10 10,0 5-3-9,0-1-1 13,0 0-6-14,0 1 4 0,0-2 6 0,-16-3-10 22,16 4 4-22,-11-5-7 0,11 0 5 0,0-2 9 0,-14 2 1 12,14-5-4-12,0 2-6 0,-6 0 0 14,6-2-5-14,0-1 10 0,0-3 3 0,0-2-10 14,0 1 6-14,0-1-9 0,0-2 3 2,0-4 11 13,0-1-7-15,0-1 0 0,13-1-9 0,-13-1 7 14,11 0-2-14,-11-1 10 0,7-1-1 14,-7 1-12-13,0-1 3-1,0 1-3 0,0-1 1 20,0 0 12-20,0-1-6 0,0 0 0 0,16 2-4 0,-16-1-2 13,16 0 6-13,-16-4 2 0,15 6 8 21,-2-5-21-21,-2 1 9 0,-1 0-6 0,-1 1 1 0,-5 0 8 14,3 0-1-14,-3 3 0 0,2 2 0 0,-6 3 6 12,0-2-8-12,0 2-3 0,0-2 5 22,2 5-4-22,-1-3 8 0,-1 2 3 0,0 1-18 0,0-2 11 14,0 4-9-14,0 0 1 0,0 0 19 0,0 2-12 12,0 1 8-12,0 0-5 0,0 0-12 13,0 1 14-13,-13 3-8 0,13-3 10 15,-11 4-6-15,-3 1-4 0,14-3 2 0,-15 2 2 20,4 3 4-20,4-1-11 0,0-1 7 0,-2 2-11 0,2 3 9 14,0 1 9-14,4-5-7 0,-5 3 11 13,5 1-11-12,-3-3-5-1,2 3-1 0,-2-4 3 18,-1-1 6-18,3 2-5 0,-3-2 8 0,1 4-15 13,-4-4 3-13,2 2 14 0,-4 0-16 0,-2 0 12 17,-3 2-9-17,-3 2 3 0,2-2 7 0,-7-1-12 17,-3 1 5-17,1-3-7 0,-6 2 5 0,1-4 13 15,-4 4-7-15,-4-3-2 0,-1 2 0 0,0-3 0 20,-6 3 2-20,-2-1-4 0,-2 2 2 0,-4 2 2 0,-2 0 5 14,0 2 8-14,-3 0-13 0,-2-3-1 11,-2 4-1-11,0 1 0 0,-3 0 4 24,2 1-17-24,-1 0 10 0,7 0 1 0,0 0 6 0,1 0 8 0,4 0-12 11,-4 0 4-10,5 0-6-1,2 0 4 12,1 0 0-12,-5 13-6 0,1-13 4 15,-2 0-2-15,5 11 13 0,-6-11-5 0,3 0-10 20,2 9 4-20,-2-9-7 0,1 9 9 0,-1-3 5 0,2 1-9 10,-7-1-1-10,5-1-3 1,-4 2-1 15,-2-1 12-16,1 0 3 0,-3 1-10 0,0 0 4 14,-2-1-4-14,-3 0 6 0,3-1 3 18,-3 0-3-18,2 0-8 0,1-4 6 0,-3 1-6 0,3 3 2 14,4-3 8-14,2 2-14 0,-2-2 10 20,2 3 2-20,0-2-2 0,1 0 0 0,2 2 3 0,1-4-14 14,-6 4 9-14,4-4-4 0,-3 0 1 0,3 1 12 15,-3-1-18-15,3 2 12 0,-4-3-8 19,-2 4 3-19,1-4 9 0,-7 1-14 0,4-1 9 0,0 0-2 14,0 0 0-14,-2 0 7 0,1 0-9 0,1 0 0 11,1 0 0-11,4 0-3 25,-1 0 7-25,4 0-6 0,-2 0 2 0,0 0-5 0,5 0 3 0,-4 0 6 0,5 0-4 13,-1 0 13-13,2 0-18 0,7 0 11 11,-6 0-8-11,5 0 4 1,-1 0 6 11,-1-16-17-12,2 16 11 1,-1 0-6 19,-2 0 6-20,0 0 9 0,-2 0-9 1,2 0-2-1,1 0-5 13,-3 0 0-13,2-12 3 0,-1 12-1 0,2 0 8 14,-4 0-4-14,-4 0 1 0,2 0 3 14,-4 0-1-14,-1 0 0 0,-3 0-1 1,-3 0-2 16,1 0-3-17,-1 0 10 0,1 0-10 0,-1 0 4 13,1 0-2-13,2 0-12 0,-3 0 6 21,-1 0 5-21,5 0 4 0,-6 0 3 0,8 0-2 0,0 0-4 0,0 0-11 12,5 0 11-12,0-14-3 0,1 14 5 17,1 0 9-17,-3 0-11 0,-2 0 2 0,2 0-5 21,-4 0 8-21,4 0-5 0,-4 0 2 0,2 0 4 0,-1 0-13 9,2 0 11-9,-2 0 5 2,2 16-7 11,-2-1 2-13,1 1-4 0,-1-2 1 24,2 2 1-24,2 1-4 0,1-1 4 0,-1 0 0 0,8-2-2 0,1-1 6 13,1-2-10-12,2 1 6-1,1-2 4 1,3-1-2 8,1 2 3-9,5 1-12 15,-4 0 8-15,-1 1-1 0,6-3-3 0,-2 4 12 19,3-1-16-19,-1 0-1 0,0-2 14 0,5 4-4 0,-2-2 3 11,5-1-5-11,-2 1-2 1,3-1-3 15,-2 0 1-16,5 0 8 0,-1-1-10 0,4 2 12 14,-1-1-8-14,-2 2 6 0,0 0 7 17,3-2-15-17,2 0 6 0,2 4-10 0,-1-3 3 2,-2 3 10 14,0-2-1-16,2 3 5 0,1-1-10 0,1-2-5 16,-3 2 8-16,-1 2-4 0,3 1 4 0,-1 1 0 15,1 0-8-14,2 2 1-1,0 0 7 0,-3 3-1 11,5 0-2-11,-1 0 4 0,2 1-8 24,2 3 3-24,4-1 6 0,0-1-4 0,0 3 3 0,0 1-10 0,0 0 9 9,0 0 1-9,0 0 6 21,14 2 1-21,-14-1-14 0,11 4 13 0,1-2-36 0,-12 0-46 19,9 3-34-19,-9 0-63 0,9 5-7 0</inkml:trace>
    </iact:actionData>
  </iact:action>
  <iact:action type="add" startTime="25588">
    <iact:property name="dataType"/>
    <iact:actionData xml:id="d2">
      <inkml:trace xmlns:inkml="http://www.w3.org/2003/InkML" xml:id="stk2" contextRef="#ctx0" brushRef="#br0">12738 9009 116 0,'0'0'3'11,"0"0"12"-11,0-1 1 0,0 1-1 16,0 0-2-16,0 0-15 0,0 0 7 0,0 0-2 21,0 0 2-21,0 0 2 0,0 0-16 0,0 0 11 0,0 0-4 12,0 0 4-12,0 0 15 0,0 0-14 12,0 0 6-12,0 0-6 0,0 0-3 18,0 0 6-18,0 0 4 0,0 0-5 0,0 0 0 14,0 0 2-13,0 0-12-1,0 0 10 0,0 0-4 16,0 0-1-16,0 0 7 0,0 0 20 0,0 0 30 18,18 0 8-17,-18 0-3-1,17 0-20 0,-17 0-28 0,19 0-7 13,-2 0 2-13,-1 0-14 0,-2 0-1 14,3 0 5-14,1 0-1 0,1 0 14 0,4 0-3 21,-2 0 0-21,6 0-14 0,1 0 7 0,4 0-4 0,-2 0 4 13,6 0 14-13,-1 0-9 0,-3 0 1 13,2 0-10-13,5 0 2 0,-2 0-6 26,0 0 12-24,0 0-4-2,0 0-10 0,-2 0 10 0,2 0-3 0,0 0 9 0,1 0 1 2,-1 0-7 7,0 0 0-9,-2 8-11 8,1-8 16-8,-1 0 13 14,-1 0 22-14,0 0 10 0,0 9-8 0,-1-9-19 26,-4 0-25-26,1 0-1 0,-4 0-3 0,-2 7 10 0,-4-7-3 0,1 0-3 9,-4 0-2-9,-2 0 1 1,-3 0 1 11,3 0 3-12,-3 0-1 0,-3 0 2 14,-1 0-14-14,-3 0 10 0,3 0 6 19,-6 0-10-19,-1 0 12 0,2 0-16 0,3 0 5 0,-6 0 6 13,2 0 5-13,-2 0-1 0,0 0-11 17,0 0 8-17,0 0-4 0,0 0 9 0,0 0 0 17,0 0-12-17,0 0 3 0,0 0-6 0,0 0 4 0,0 0 4 13,0 0 4-13,0 0 5 1,0 0-11 20,0 0 1-21,0 0-8 0,0 0 3 0,0 0 15 0,0 0-7 13,0 0 3-13,0 0-13 0,0 0 6 0,0 0 8 13,0 0-6-13,0 0 7 0,0 0-12 23,0 0 1-23,0 0 5 0,0 0 1 0,0 0 3 0,0 0-9 0,0 0 10 14,0 0-6-14,0 0-2 0,0 0 7 10,0 0-20-10,0 0 13 0,0 0 2 13,0 0-6-13,0 0 6 0,0 0-3 24,0 0 2-24,0 0-1 0,0 0 2 0,0 0-2 0,0 0 0 0,0 0 2 11,0 0 7-11,0 0-11 0,0 0 0 14,0 0 2-14,0 0-3 0,0 0 3 14,0 0 3-14,-12 0 3 0,12 0-2 0,-10 0 0 19,10 0-16-19,-9 0-37 0,-1 0-51 0,3 0-56 14,-1 0-51-14,0 0 34 0</inkml:trace>
    </iact:actionData>
  </iact:action>
  <iact:action type="add" startTime="27092">
    <iact:property name="dataType"/>
    <iact:actionData xml:id="d3">
      <inkml:trace xmlns:inkml="http://www.w3.org/2003/InkML" xml:id="stk3" contextRef="#ctx0" brushRef="#br0">16302 9022 89 0,'-10'-6'1'5,"10"5"4"26,-16-1 0-31,3 0-6 0,3 0 1 0,-1 2-4 0,2 0 4 0,0 0 5 0,1 0-1 0,3 0 4 18,-1 0-11-18,2 0 3 0,-1 0-2 0,3 0 2 14,2 0 8-14,0 0-1 0,0 0-9 0,0 0-3 21,0 0-1-21,0 0-1 0,0 0 14 0,0 0-2 0,0 0-4 14,0 0 6-14,0 0 5 1,0 0 14-1,0 0 10 13,0 0 5-13,0 0 0 0,0 0-11 17,11 0 3-17,-11 0-14 0,11 0-3 0,-11 0 3 14,13 0 7-13,-7 0 11-1,1 0-10 0,3 0-1 16,-4 0-13-15,4 0-4-1,1 0 14 0,2 0-5 17,-3 0 0-17,5 0-14 0,4 0-1 0,-1 0 1 13,8 0 6-13,-2 0 10 0,6 0-5 0,3 0 1 21,5 0-16-21,6 0 7 0,4 0-5 0,2 0-2 0,1 0 9 13,6 0-5-12,3 0-2-1,4 0-6 0,-4 0 6 12,2 0 3-12,-1 0-7 0,-1 0 10 12,0-8-8-12,-8 8-6 0,-1 0 15 24,-5 0-9-24,-6 0 2 0,-5 0 0 0,-6 0-4 0,-5 0 2 0,-3 0-2 13,-5 0 2-12,-5 0-5-1,-4 0 5 11,-2 0 3-11,-5 0-6 0,0 0 6 14,0 0-3-14,0 0-3 0,-23 0 8 21,3 0-8-21,-4 0 3 0,-5 0-6 0,-3 0 6 0,-5 0 4 0,2 12-6 9,-1-12 8-9,-6 0-10 19,5 0 4-18,0 0-5-1,-1 0 6 0,5 0 3 0,-1 0-2 13,0 0 3-13,4 0-7 0,0 0 4 16,5 0-7-16,-2 0 3 0,0 0 3 0,4 0-10 18,0 0 15-18,2 0-2 0,1 0-6 0,3 0 7 0,1 0-14 16,2 0 9-16,3 0-1 0,-1 0-5 0,5 0 12 14,2 0-12-14,-1 0 8 0,2 0 2 21,4 0-12-21,0 0 6 0,0 0-3 0,0 0 8 0,0 0 7 14,0 0-9-14,0 0 1 0,11 0-2 0,6 0 7 12,-8 0 1-12,6 0-1 0,7 11-9 13,-4-11 0-13,6 0 2 0,5 0 2 23,2 0 0-23,4 0 0 0,0 0-2 0,3 0-2 0,3 0 2 0,0 0 0 12,3 0 4-12,-2 0-2 0,-4 0 5 22,0 0-9-22,-5 0-2 0,0 0 4 0,-6 0-9 0,-6 0 6 6,-5 0 6-6,-1 0-1 20,-7 0 5-20,2 0-7 0,-10 0-3 0,0 0 1 0,0 0 2 14,0 0 5-14,-25 0-10 0,3 0 5 2,-1 0-4 10,-4 0 10-12,-7 11 5 0,-2-11-13 16,-1 8 4-16,-5 0-13 0,0-1 12 0,1-2 1 14,0 1 4-14,3-1-4 0,-5-1-4 2,9 0 4 15,-3 0-6-17,1-2 9 0,1 0-1 0,1 1 0 16,0-1-4-16,4-1-4 0,0-1 2 0,0 0 4 14,4 0 0-14,2 0 0 0,3 0-8 0,2 0 2 22,1 0 6-22,2 0 2 0,5 0 4 0,1 0-16 0,1 0 5 14,5 0 3-14,0 0-2 0,4 0 11 0,0 0-13 11,0 0 2-11,0 0-7 13,0 0 4-13,0 0 7 0,0 0 0 0,0 0 7 23,17 0-4-23,-4 0-1 0,2 0-10 1,1 0 8-1,3 0-9 0,2 0 9 10,3 0 1-10,0 0-3 3,6 0 6 8,1 0-10-11,3 0 2 0,1 0 0 14,1 0 2-14,4 0 2 0,-1 0-2 21,-2-11 0-21,-3 11-4 0,0 0 3 0,-4 0 1 0,-2 0 2 14,-5 0 3-14,-3 0-3 0,-3 0 2 0,-9 0-6 14,-1 0 5-14,-1 0 1 0,-3 0-2 15,-3 0-2-15,0 0-11 0,0 0 5 0,0 0 6 17,0 0-5-17,-16 0 8 1,2 0-8 0,0 0 3-1,-3 0 13 13,0 0-11-13,-3 0 7 0,3 0-12 17,-4 0-4-16,3 0 9 0,0 0 0-1,0 0 0 0,2 0-4 12,6 0 0-11,-1 0-3-1,-5 0 9 13,9 0 7-13,1 0-9 0,-1 0 9 22,0 0-10-22,4 0-5 0,-1 0 14 0,4 0-8 0,0 0 1 0,0 0-3 12,0 0 0-12,0 0-5 0,0 0 9 13,0 0 5-13,0 0-10 0,0 0 5 23,0 0-8-23,0 0 1 0,0 0 6 0,0 0 7 0,0 0-10 0,0 0 0 11,0 0 4-11,0 0-8 0,0 0 12 14,0 0 1-14,0 0-10 0,0 0 1 14,0 0 0-14,0 0-7 0,0 0 9 0,0 0 0 17,0 0 3-16,0 0 1-1,0 0-4 0,0 0-4 16,0 0 1-16,0 0 1 0,0 0 5 0,0 0-1 17,0 0-2-17,0 0-2 0,0 0-3 0,0 0 10 13,0 0-1-13,0 0-6 0,0 0 8 0,0 0-15 15,0 0 7-15,0 0 9 0,0 0-7 20,0 0 9-20,0 0-11 0,0 0 1 0,0 0-7 0,0 0 8 16,0 0 6-16,0 0-6 0,0 0 4 0,-10 0-10 16,10 0-1-16,0 0 12 0,0 0-10 0,0 0 10 19,0 0-8-19,0 0-5 0,0 0 10 0,0 0 0 0,0 0 7 15,0 0-5-15,0 0 1 0,0 0-16 0,0 0 11 9,0 0 2-9,0 0-6 14,0 0 11-14,0 0-12 0,0 0 5 0,0 0 5 24,0 0-10-24,0 0 7 0,0 0-8 0,0 0 3 0,0 0 12 0,0 0-5 10,0 0-2-10,0 0-2 14,0 0-8-14,0 0 8 0,0 0 4 0,0 0-3 21,0 0-1-21,0 0 0 0,0 0 0 0,0 0-1 0,0 0 4 10,0 0-6-10,0 0-1 14,0 0 4-14,0 0 4 0,0 0-4 0,0 0 0 17,0 0 2-16,0 0-11-1,0 0 10 0,0 0-1 18,0 0 0-18,0 0 6 0,0 0-6 0,0 0 3 0,0 0-8 13,0 0 3-13,0 0 2 0,0 0-3 21,0 0 10-20,0 0-4 0,0 0-4-1,0 0 1 0,0 0-2 0,0 0-2 11,0 0 2-11,0 0 4 0,0 0 2 12,0 0-1-12,0 0 1 0,0 0-4 25,0 0-5-25,0 0 1 0,0 0 2 0,0 0 2 0,0 0 8 0,0 0-3 17,0 0-5-17,0 0-5 0,0 0 1 0,0 0-7 5,0 0 9 22,0 0 6-27,0 0-8 0,0 0 15 0,0 0-13 0,0 0 2 0,0 0-3 0,0 0-3 8,0 0 12-8,0 0-6 13,0 0 7-12,0 0-7 0,0 0 2-1,0 0-4 13,0 0 2-13,0 0-6 0,0 0 6 16,0 0 4-16,0 0-4 0,0 0 9 0,0 0-16 19,0 0 5-19,0 0-7 0,0 0 7 0,0 0 8 0,0 0-8 12,0 0 5-12,0 0-3 0,0 0 2 16,0 0 2-16,0 0-1 0,0 0-4 0,0 0-5 17,0 0 4-16,0 0 2-1,0 0-2 0,0 0 6 16,0 0-8-16,0 0 4 0,0 0 6 0,0 0-10 18,0 0 4-18,0 0-7 0,0 0 1 0,0 0 12 0,0 0-2 13,0 0-3-13,0 0 1 0,0 0-3 18,0 0 2-18,0 0 3 0,0 0-4 0,0 0-9 0,0 0 15 17,0 0-3-17,0 0-1 0,0 0 7 0,0 0-20 14,0 0 4-14,0 0 5 0,0 0 2 10,0 0 7-10,0 0-3 0,0 0-2 24,0 0-4-23,0 0-4-1,0 0 4 0,0 0 6 0,0 0-4 0,0 0-2 12,0 0 2-12,0 0-9 0,0 0 9 12,0 0 2-12,0 0 0 0,0 0-2 14,0 0-6-14,0 0 8 1,0 0-7 18,0 0 9-19,0 0 3 0,0 0-7 0,0 0 5 0,0 0-8 0,0 0 1 10,0 0 5-10,0 0 1 18,0 0-2-18,0 0-4 0,0 0-4 0,0 0 3 0,0 0 8 18,0 0 1-18,0 0-4 0,0 0-2 0,0 0-8 17,0 0 8-17,0 0 0 0,0 0 0 0,0 0 8 10,0 0-16-10,0 0 5 0,0 0 1 21,0 0 2-21,0 0 5 0,0 0-3 0,0 0 3 0,0 0-10 14,0 0 5-14,0 0 0 0,0 0-4 0,0 0 3 20,0 0-1-20,0 0 6 0,0 0-3 0,0 0-1 0,0 0-3 13,0 0-5-13,0 0 10 0,0 0 2 15,0 0 0-15,0 0 1 0,0 0-8 0,0 0 4 11,0 0 1-11,0 0 4 24,0 0-6-24,0 0-2 0,0 0 2 0,0 0-6 0,0 0 12 0,0 0-6 12,0 0 0-12,0 0 3 0,0 0-10 12,0 0 3-12,0 0 6 0,0 0-2 14,0 0 4-14,0 0-1 0,0 0-6 0,0 0 5 21,0 0 2-21,0 0 1 0,0 0-3 0,0 0-4 0,0 0 2 14,0 0 3-14,0 0 5 0,0 0-6 0,0 0-2 14,0 0-11-13,0 0 7-1,0 0 6 20,0 0 5-20,0 0 10 0,0 0-1 0,0 0 4 0,0 0-5 12,0 0 3-12,0 0-7 0,0 0-2 19,0 0-2-19,0 0-8 0,0 0 3 0,0 0-10 0,0 0 12 11,0 0 4-11,0 0-7 0,0 0 9 16,0 0-12-16,0 0-6 0,0 0 6 0,0 0 4 20,0 0 2-20,0 0 3 0,0 0-3 0,0 0-17 0,0 0 6 13,0 0 5-13,0 0 2 0,0 0 11 15,0 0-13-15,0 0 0 0,0 0-3 0,0 0 1 12,0 0 4-12,0 0-2 0,0 0 13 23,0 0-7-23,0 0 1 0,0 0-3 0,0 0-13 0,0 0 2 0,0 0 11 11,0 0 2-11,0 0 1 14,0 0 1-14,0 0-12 0,0 0 6 0,0 0-9 14,0 0 9-14,0 0 6 0,0 0-10 22,0 0 11-22,0 0-11 0,0 0 2 0,0 0 10 0,0 0-10 0,0 0 8 13,0 0-19-13,0 0 3 0,0 0 14 13,0 0-6-13,0 0 17 1,0 0-11 15,0 0-10-16,0 0 6 0,0 0 0 0,0 0-2 0,0 0 10 13,0 0-4-13,0 0-10 0,0 0 10 19,0 0-6-19,0 0 2 0,0 0 4 0,0 0-3 16,0 0-3-16,0 0 0 0,0 0 4 0,0 0-7 0,-20 0 7 14,20 0 0-14,0 0-4 0,0 0 2 20,0 0-9-20,0 0 12 0,0 0 1 0,0 0 4 0,0 0 1 14,0-13-19-14,0 13 9 0,0 0-9 0,0 0 10 13,0 0 10-13,0 0-12 0,0 0 7 13,0 0-8-13,0 0-1 0,0 0-3 22,0 0 8-22,0 0 7 0,0 0-10 0,0 0 11 0,0 0-11 0,0 0 2 13,0 0 2-13,0 0-2 0,0 0-3 14,0 0-10-14,0 0 14 0,0 0-3 21,0 0 6-21,0 0 9 0,0 0-18 0,0 0 3 0,0 0 2 0,0 0-6 13,0 0 10-13,0 0-8 0,0 0 4 14,0 0 8-14,0 0-10 0,0 0 9 14,0 0-11-14,0 0 3 0,0 0 6 0,0 0-5 16,0 0 6-15,0 0-14-1,0 0-3 0,0 0 13 18,0 0-2-18,0 0 5 0,0 0 5 0,0 0-12 0,-19 0-2 14,19 0 4-14,0 0 0 0,0 0 2 14,0 0 4-14,0 0-12 0,0-14 6 0,0 14-9 15,0 0 7-15,0 0 7 0,0 0-3 20,0 0-3-20,0 0-31 0,0 0-6 0,0 0-10 0,0 0 2 15,0-8 14-15,0 8-4 0,0-7-8 0,0 7 1 12,0-5 8-12,0 2-1 0,0 3-3 23,0-5-12-23,0 5-6 0,0 0-7 0,0 0-7 0,0 0 1 0,0 0 7 13</inkml:trace>
    </iact:actionData>
  </iact:action>
  <iact:action type="add" startTime="31144">
    <iact:property name="dataType"/>
    <iact:actionData xml:id="d4">
      <inkml:trace xmlns:inkml="http://www.w3.org/2003/InkML" xml:id="stk4" contextRef="#ctx0" brushRef="#br0">16216 9177 198 0,'22'0'-7'19,"-2"0"3"-19,4 0-3 0,0 0 14 0,2 0 0 0,1 0-4 16,1 0 11-16,3 0-17 0,2 0 15 19,0 0 1-19,2 0-6 0,2 0 7 1,-3 0-8-1,0 0 4 11,3 0 5-11,-3 0-4 0,2 0 1 22,-2 0-12-22,2 0 1 0,-4 0 6 0,1 0 2 0,3 0 0 0,-8 0-9 8,5 0-2-8,-3 0 7 17,2 0 8-17,-6 0 4 0,4 0-1 1,0 0-7 14,-1 0-4-15,1 0 4 0,0 0 3 0,0 0-5 19,3 8 5-19,-2-8-12 0,-1 6 7 0,0-6 0 0,4 0 2 12,0 0 9-12,-3 5-15 0,3-5 6 11,2 0-6-10,1 0 3-1,0 0-1 22,1 0-1-22,-1 0 0 0,0 0-12 0,4 0 10 0,-2 0 2 14,-2 0-4-14,4 0 10 0,-6 0-15 0,1 0 5 12,6 0-2-12,-10 0-1 0,8 0 10 14,-5 0-9-14,2 0 6 0,0 0-8 21,4 0 6-20,-2 0 1-1,5 0 1 0,-2 0 1 0,2 0-10 0,-2 0 5 12,2 0-11-11,-6 0 13-1,3 0 3 13,-4 0-10-13,-3 0 14 0,-1 0-9 1,1 0 9 12,0 0 23-13,0 0-5 0,6 0 2 21,-1 0-8-21,2 0-16 0,3 0-5 0,1 0 6 1,-1 0-3 12,1 0-10-13,-4 0 11 0,-6 0-10 0,1 0 10 15,-5 0 5-15,3 0-5 0,-4 0-1 14,0 0-4-14,4 0 4 0,2 0 3 0,3 0 3 20,3 0-6-20,-1 0-4 0,-1 0-1 0,5 0-4 0,-4 0 12 15,1 0-1-15,-5 0 3 0,-1 0 3 0,-3 0-11 13,-2 0 1-13,-1 0-6 0,-3 0-4 13,2 0 10-13,-2 0-1 0,1 0 4 22,-4 0-2-22,2 0-4 0,4 0-5 0,0 0 9 0,1 0 0 0,-3 0-1 13,-1 0 5-12,2 0-8-1,-5 0-3 13,6 0-3-13,-7 0 10 0,2 0 4 21,-2 0-1-21,5 0-7 0,2 0 4 0,-1 0-4 0,6 0 6 0,4 0 7 13,0 0-13-13,3 0-5 0,-1 0 5 14,0 0-2-14,-1 0 10 0,-8 0 3 2,-2 0-5 10,0 0 1-12,-4 0-14 0,-3 0 5 21,-4 0 1-21,4 0 1 0,-3 0 9 0,-3 0-12 0,4 0 6 14,-1 0-4-14,2 10 4 0,-4-10 10 0,2 0-12 14,-1 0 1-14,-1 8-6 0,2-8 1 15,-6 0 10-15,2 0-7 0,-2 0 2 0,3 0 0 15,-4 0-1-14,1 0 8-1,0 0-7 0,-1 0 5 17,-2 0-7-17,1 0 2 0,1 0 4 0,-2 0-15 16,-1 0 9-16,0 0-1 0,1 0 3 0,1 0 9 13,-4 0-5-13,-1 0-2 1,0 0-1-1,0 0-1 13,-2 0-2-13,2 0-5 0,-3 0 5 22,-4 0 0-22,4 0 4 0,-2 0 9 0,-1 0-11 0,2 0 2 2,0-16 2 8,-3 16-13-10,0 0 3 13,0-15 2-13,0 15 6 0,0-17 6 0,0 5-8 24,0 4 1-23,0-3-8-1,0 2 3 0,0-1 6 0,0-2-4 0,0 1-1 10,0 0 3-10,0-1 5 2,0-2 2 10,0 1 8-12,-13 1 20 0,13-3 1 14,0 5 5-14,-11-6-8 0,5 3-20 21,6-2-7-21,-7 0-4 0,1 0 0 0,2-1-1 0,1 2 9 0,-1-2-9 14,4 0 3-14,-2 0-2 0,2-1-13 13,-2 3 18-13,2-3 3 0,0 0-10 16,0 0 7-16,0-1-20 0,0-1 6 0,0-1 9 2,0 1-2 10,14-2 11-12,-14 0-9 0,14-2-6 21,-14 0 2-20,11-2 0-1,-1 2 13 0,-10-2 10 0,0 3 3 14,9-2-7-14,-9-2-12 0,0 2-12 0,0-2 1 12,0 2 8-12,0-2 0 0,0 2 9 21,0-2-9-21,0-1-2 0,0 0 2 0,0 3 2 0,0-1-1 14,0 1-4-14,0-3 3 0,0 6-14 0,0-1 14 12,0 1 4-11,0-2 0-1,0 2 3 13,0 0-11-13,0-1 4 0,0-1-13 22,0 1 11-22,0-2 0 0,0 0 0 0,0 1 3 0,-13 2-8 1,13 0 3 11,0 0-2-12,-7 4 6 0,7-1 2 14,-9 3-4-14,8 3-2 0,-5-3 2 14,2 4 0-14,1 2 0 0,-1-1 0 0,1 3-2 20,-3 2-4-19,-4-2 4-1,5 3 2 0,-5-1-5 0,1 1 8 13,-2-4-10-13,0 5 5 0,-2-2 4 14,-3 1-4-14,2-2 13 0,-3 6-16 0,-3-3 3 16,-1 3 2-16,-8 0-5 0,4 0 8 0,-4 0-6 14,-1 0-1-14,-5 0 6 0,-1 0-1 2,-4 0 3 15,6 0-6-17,-7 0-3 0,0 13 5 0,-3-13-2 14,1 0 6-14,-4 0-3 0,5 9-1 0,-5-9 4 18,0 0-2-18,0 0 5 0,1 0-14 0,5 0 3 18,1 0 0-17,-5 0 1-1,8 0 8 0,-6 0-1 0,-1 0 2 13,3 0-12-13,-7 0 10 0,-2 0-3 12,0-11-8-12,-5 11 13 0,-4-11-12 14,3 4 1-14,-4-3 5 0,3 3 0 0,-1 0 3 23,-3 2-4-23,0-1 4 0,1-1-14 0,2 2 9 0,1-1 2 1,1 3 2 10,-1-2 4-11,2 5-10 2,2-2 2 11,1-2 0-13,1 2 4 0,1 0 4 20,1 2-4-20,1 0-6 0,-2-3-2 0,5 2 4 0,-2-1 8 12,6 1-8-11,-2 1 10-1,3 0-12 14,-1 0 2-13,3 0 13-1,1 0-13 0,0 0 2 14,6 0-5-14,-2 0 1 0,6 0 8 0,-3 0-6 16,3 0 4-16,-3 0-10 0,2 0 6 0,2 0 6 14,-5 0-2-14,1 0 2 0,-3 0-14 20,2 0 10-20,-3 0-2 0,-2 0 6 0,2 0 6 0,2 0-8 14,-7 0-6-14,6 0 0 0,-5 0 2 0,5 0 2 12,-5 0 8-12,1 0-10 1,3 0-4 21,1 12-2-22,-2-12 6 0,-1 0 6 0,-2 0 4 0,5 0-8 13,-2 0-2-13,-2 8-2 0,5-8 2 0,-3 5 12 12,1-5-12-12,2 0 4 0,-3 7-4 14,1-1-4-14,0-1 12 0,-1-2-10 21,1 3 8-21,-1-4-6 1,1 1 0-1,2 1 2 0,0-1-4 0,2 1 10 13,-1 0-12-13,2 2 10 0,-1-4-2 13,0 3-6-13,6-2 8 0,-4 3-6 14,2-6 2-14,2 0 0 0,-1 0 0 0,2 0 4 21,0 0-6-21,2 0 2 0,-5 0 0 0,3 0-7 0,4 13 5 14,-3-13 7-14,-1 0-3 0,4 13 0 14,-3-13 0-14,1 0-10 0,0 0 5 0,-4 11 6 16,8-11 3-16,-1 8-2 0,1-1-1 0,4-7-6 13,-1 4-5-13,2-4 8 0,2 6 0 21,2-4 4-21,-3 3-2 0,-4-3-10 0,4 0 12 0,0 2-6 1,-4 0 6 12,4 0 4-13,0-2-10 0,-1 3 0 12,4-3-8-11,1 1 7-1,-5 1-3 21,5-2 8-21,4 0 2 0,-1-2-4 0,1 2 0 1,-1 0-6 0,4-2 8 11,0 4-6-12,0-4 2 0,0 2 6 13,0 4-10-13,0 0 10 0,0 2-4 13,0 4 2-13,0-1 0 0,0 3-2 22,0-1-2-22,11 5-2 0,-11-4 6 0,10 2-2 1,-10 2-2-1,9 0 4 12,-9 1-6-12,5 2 2 0,0 0 10 14,0 3-6-14,-5 2-2 0,0 1 0 1,0 3-2 19,0 2 0-20,0 1 9 0,0 5-3 0,0-4 0 0,0 5 2 14,0-1-4-14,-15 4 0 0,15-2 0 13,-19 1-6-12,19 2 4-1,-15-3 4 0,3 2-6 13,-2 0 9-13,3-2-13 1,-1 0 4 13,1-3 6-14,0-2-9 0,-1-4 8 0,2 4-6 15,-1-7 3-15,2 1 3 0,5-5 3 0,-3 0 1 21,4 0-12-21,-1-3 8 0,4 0-3 0,0-2 4 0,0 0 9 13,0-3-18-13,0 0 7 0,0-1-4 13,0-4-2-13,0-1 12 0,0 1-10 2,0-1 2 17,0-2 0-19,0-2-2 0,0 2 6 0,0-3-4 1,0-1 2 13,0 2 1-14,0-1-3 0,14-5 4 12,-14 0-6-12,0 0 4 0,0 0 0 1,0 0 4 12,0 0 5-13,0 0-15 0,0 0 8 21,0 0-2-21,0 0-4 1,0 0 9-1,0 0-5 0,0 0 0 13,0 0-5-13,0 0 8 0,0 0 5 0,0 0-18 14,0 0 12-14,0-12-6 0,0 12-9 21,0 0 12-21,0-11 3 0,0 11 0 0,0-8-4 0,0 3 2 14,0 5-4-14,0 0-6 0,0-7 12 0,0 0-6 13,0 5 8-13,0 2-12 0,0-1 6 15,0 1 2-15,0 0-9 0,0 0 16 0,0 0-16 16,0 0 8-16,0 0-1 0,0 0-2 0,0 0 6 13,0 0-6-13,0 0 4 0,0 0 4 20,0 0-2-20,0 0-4 0,0 0-2 0,0 0-4 0,0 0 2 14,0 0-1-14,0 0 6 0,0 0 1 0,0 0-2 22,0-13 6-22,0 13-6 0,0 0-6 0,0 0 12 0,0 0-8 13,0 0-3-13,0 0 5 0,16 0-2 1,-16 0 2 12,0 0 7-13,0 0-5 0,0 0-4 12,0 0 4-12,0-13-7 1,0 13 5 20,0 0-12-21,0 0-12 0,0 0-21 0,0 0-26 0,0 0-8 13,0 0-20-13,0-10 10 0,17 10-37 0,-17 0-26 14,0-8 13-14</inkml:trace>
    </iact:actionData>
  </iact:action>
  <iact:action type="add" startTime="36328">
    <iact:property name="dataType"/>
    <iact:actionData xml:id="d5">
      <inkml:trace xmlns:inkml="http://www.w3.org/2003/InkML" xml:id="stk5" contextRef="#ctx0" brushRef="#br0">21234 8124 102 0,'0'-5'0'5,"0"1"8"21,0-2-6-26,0 4-3 0,0-2-3 0,0 4-8 0,0-2 14 0,0 1 6 0,0-3-8 7,0 3 2 7,0 1-5-14,-12 0 1 0,12-2 7 0,-12 2-2 22,12 0 1-22,-11 0-18 0,11 0 16 0,-10 0 0 0,1 0-2 12,4 0 17-12,-1 0-21 0,3 0 3 12,-1 0-1-12,0 0 0 0,-2 0 4 16,3 0-4-16,-5 0-1 0,3 0-1 0,1 0 8 19,-3 0-1-19,-3-9-3 0,4 9-6 0,-4-8 4 0,-1 8 2 10,1-7 7-9,-1 1-4-1,-5 6-5 15,2-7-3-15,1 4 9 0,-1-2 2 0,0 0-4 21,-4 4 0-21,6-3-9 0,-4 1 2 0,5-2 3 0,-4 2 9 12,-2-3 3-12,5 1-7 0,-5 2 8 20,2-2-1-20,1 0-2 0,-2 1 8 0,1-2-8 0,1 2-6 15,-1-2-3-15,0 2 2 0,2-1 3 0,-4 0-4 12,1-1-5-12,2 4-1 1,-2-2 3 12,1 0 10-13,-2-2 5 0,0 4-7 22,-2-3-5-22,-2 2-7 0,2-2-2 0,-2 4 9 0,0-3 4 0,-3 0-1 13,-1 1-1-13,3 1-5 0,-2 0-2 14,-1 1 3-14,0-1 5 0,-1 2 1 2,1 0-4 16,-2 0 0-17,0 0-4-1,2 0 4 0,1 0 2 1,3 0-9 11,-2 0 7-12,3 0-3 0,-1 0 5 14,2-10 4-14,1 10-11 0,1-8 8 14,-3 8-3-14,-1 0 0 0,-3 0 6 0,4 0-10 17,-6 0 3-17,6-8 2 0,-1 8 1 0,0 0 5 18,-4 0-16-18,4 0 13 0,-3 0 1 0,3 0-14 0,-1 0 16 13,-1 0-17-13,-1 0 4 0,2 0 13 16,-3 0-5-16,5 0 5 0,-5 13-9 0,2-5 1 14,0-8 6-14,1 8-5 0,0-8-2 1,0 7-3 12,2 1 3-12,-2-8 0-1,0 6 6 20,2-3 1-20,0 2-14 0,-1-3 11 0,2 4 3 0,-2-2-8 12,5-2 7-12,0 2-11 0,-1-1-5 21,5-1 10-21,0-2 5 0,-1 3 9 0,2 0-5 0,0-1-2 15,-2 1-14-15,2-1 6 0,-4-1 3 0,1 2 2 12,3 1 3-12,-1-3-14 0,-2 2 11 14,3 2-4-14,-2-4 4 0,0 3 0 0,0-1-8 21,-1-1 6-21,1 1 0 0,2 2 4 0,-6 0-4 0,4-2 2 14,2 3 3-14,-6-2-3 0,5 0-2 1,-3 0-7 12,0-3 1-13,0 4 6 0,1-2 11 14,1 0-6-14,1-1-9 0,-2 3 1 15,3-3-2-14,1-1 5-1,1 2 12 0,-1-3-8 18,-1 0-11-18,3 2 1 0,0 0-2 0,-2-1 11 0,2 1 8 14,1-2-9-14,-2 2-2 0,4-1-6 2,-4-1 5 11,1 2 7-13,0-2-7 0,-1 0-1 14,4 1-1-14,-2 2 1 0,-1-2 7 0,0 0-3 20,-1 1-1-20,-1-1-8 0,0 2 9 0,-2-2 2 0,5 2-11 16,-4 2 9-16,2-2-14 1,-2 1 8-1,1 0 13 13,-1 1-8-11,-1-2 6-2,-2 2-7 18,5 1-3-18,-2-3 1 0,1 2 1 0,-1 0 2 1,-1-1-1 13,1 2 2-13,0-2-7-1,2 2 5 0,-1-2-4 10,3 1 8-10,0 0 6 0,-2 1-15 14,2-2 3-14,2 0-12 0,-2 1 7 21,5 2 9-21,-4-3 5 0,2 1 3 0,-2 2-8 0,2 0-4 11,3 0-1-10,-5 0-2-1,2 0 1 15,0 1 9-15,1 0 2 0,0 0-5 0,-1 0 2 3,-1-1-13 8,5 0 7-10,-4 2 9-1,4-1-2 17,-3 0 1-16,2 0-11-1,-2 0 0 0,2 2 1 13,-2-1 12-13,0 1-4 0,1 1-6 0,0-2 0 21,-1 0-1-21,3 1 10 0,-5 0-2 0,5-1-10 0,-2 1 1 10,-3 1 1-10,5-3 6 18,0 1 11-18,0 1-14 0,0 0-4 0,0 0-1 0,0-2 12 20,0 0 2-20,0 1-6 0,0-1-3 0,0-1-15 0,0 1 17 15,0 1-1-15,0-1-2 0,0 0 2 0,0 0-4 9,0 1 5-9,0-1 8 22,0 0-15-22,0-2-2 0,0 4 3 0,0-4 2 0,0 0 9 2,0 1-5 12,12-4-7-14,-12 4 10 0,13 1 5 11,-13-2 1-11,8-1-6 0,5 1-5 14,-7-1 7-14,1 0-4 0,0 3 6 0,-2-3-4 20,5 0 0-20,-1 1 5 1,2 1 1-1,-4 1-3 0,8-3-8 10,-4 2 5-10,0-2 2 17,4-1 0-17,-3 3 0 0,4-2-5 0,-6 2 2 0,6-2 1 14,-5 0 4-14,2-1-13 0,-2 1 1 18,2 1-3-18,-2-2-1 0,-1 2 14 0,-1-4 0 0,2 3-3 14,-4 1-1-14,5-2 1 0,-4 0-9 22,-1 3 5-22,0-2 5 1,0-2-3-1,1 1 3 0,0-2-5 0,-2 3-7 9,0-3 5-9,1 2 0 14,-2-1 6-14,4 1 5 1,-2-1-9-1,1-1 3 21,0 1-8-21,2 0 12 0,-1 0 12 0,-1 0 11 0,4-1 5 14,0 0-19-14,-1-1-2 0,0 2-7 0,2-1 2 11,3 0-1-11,-2 2-4 24,2 0-6-24,-2-1-2 0,3 0 10 0,-1-3-4 0,-1 2-2 0,1 2 0 12,1-3-13-11,0 2 8-1,-3 0 9 0,2 0 1 12,-2-1 9-11,0 1-9-1,1 0-11 12,-3 1 0-12,4-3 6 0,-5 4 2 21,4-5 0-21,0 2 1 0,-5-1-11 0,6-1 2 0,-5 3 8 14,3-3 3-14,2 0-2 0,1 0-1 0,-1 2 2 14,-1-2-10-14,4 0 6 0,-4 3 6 14,4-3-10-14,-1 0 4 0,0 0 0 0,-1 2-4 17,1-2 10-17,1 0-1 0,-1 0-3 0,-2 0-4 14,2 1-3-14,-2-1-7 0,-2 0 12 20,3 0 0-20,-1 2 9 0,-2-2-1 0,2 0-11 0,-2 0 3 1,1 3-11 12,1-3 8-13,0 2 12 0,-1-1-8 13,-1-1-1-13,4 2 0 0,-3-2-3 22,1 0 5-22,-5 0 5 0,6 0-5 0,-4 0-6 0,1 0 6 0,0 0 1 15,-1 0-3-15,1 0-2 0,1 0-5 10,0 0 4-10,0 0 8 0,-3 0 1 23,5 0-3-23,-1 0-10 0,0 0 2 0,4 0 6 0,-3 0 5 0,-2 0 1 13,7 0-14-13,-7 0 2 0,4 0-1 12,-1 0 4-12,-5 0 13 0,4 0-8 26,-4 0-3-26,1 0-5 0,0 0 0 0,-2 0 8 0,-1 0-3 0,3 0 5 9,-4 0-5-9,0 0 0 0,6 0 4 11,-5 0-4-11,2 0-2 17,0 0-1-17,-2 0 3 0,6 0 2 0,-5 0 1 0,0 0-3 21,0 0-3-21,-1 0 1 0,0-13 2 0,4 13-4 0,-4 0 8 8,-1 0-1-8,-1-9 1 19,2 9-7-19,-1 0-3 0,3-8 6 0,-2 8 4 0,0 0 3 18,-1-8-7-18,-1 8 0 0,1-4-11 0,-2 4 9 14,4-6 11-14,-2 3-13 0,-2 1 13 0,1-3-7 14,2 3-5-14,-5-2 5 0,2-3 3 20,2 3-1-20,-3-1-8 0,2 1 0 0,-2-3-3 0,2 0 9 14,-2 0 2-14,1 0-4 0,-2 0-2 0,1 1 4 20,1-2 1-20,1-2 3 0,1 2-5 0,0-2-4 0,-2 2 6 15,5-2-4-15,-3-2 2 0,2 2-10 2,3 0 6 8,-1-1 6-10,-2 3-1 1,3-2 9 11,-2 2-15-12,0 2 6 1,-2-2-7 22,1 3-20-23,-2 1-40 0,-3 0-66 0</inkml:trace>
    </iact:actionData>
  </iact:action>
  <iact:action type="add" startTime="44954">
    <iact:property name="dataType"/>
    <iact:actionData xml:id="d6">
      <inkml:trace xmlns:inkml="http://www.w3.org/2003/InkML" xml:id="stk6" contextRef="#ctx0" brushRef="#br0">5187 10196 21 0,'11'0'15'21,"1"0"15"-21,0 5-1 0,-2-5 9 0,5 0-16 0,0 6-7 18,1-6 7-18,2 2-15 0,1-2 3 0,2 4-5 0,-1-4 4 16,6 0 3-16,-2 0-3 0,1 0-1 20,5 0-6-20,-1 0 8 0,0 0-6 0,1 0-6 0,4 0 5 0,2 0-4 12,-3-9 8-12,5 9-4 0,-2-7-10 15,5 7 13-15,-3-8-6 0,3 2 1 21,1 1 13-21,-5 2-10 0,4 1-1 0,0-2 11 0,3 2-7 9,-5 0 7-9,2 1 5 0,-1-4-19 14,1 3 5-14,-3-1-3 0,2 0 0 14,-5 0 14-14,0 1-11 0,2-1 2 0,0 1 2 24,-1 2-11-24,-1 0 5 0,2 0-3 0,0 0 2 0,-2 0 9 0,5 0-4 10,-3 0 0-9,4 0-7 0,0 0 7 11,-2 0 7-11,2 0-12-1,-1 0 10 13,1 0-1-13,0 0-11 0,2 0 9 18,-3 0-8-18,1 0 8 0,1 0 2 0,0 0-4 0,3 0 2 17,-2 0-16-17,2 0 7 0,-3 0 1 0,2 0-8 14,-3 0 11-14,-1 0-8 0,1 0 8 0,-6 0 5 17,4 0-6-17,-7 0 17 0,5 0 1 0,-2 0-4 13,0 0 2-13,-4 0-12 0,1 0-1 19,0 0 6-19,-5 0-1 0,6 0 5 0,-3 0-7 0,-3 0-3 17,3 0-1-17,2 0-1 0,-5 0-2 0,5 0 1 14,2 0-3-14,-3 0 2 0,0-11-4 0,3 11-1 20,2-6 10-19,0 6-5-1,-4-10 1 0,5 2 8 0,-6 3-11 14,2 1 6-14,-3 4 5 0,-3-4-13 10,3-1 0-10,-5 2 0 0,2 3 1 21,-1-2 6-21,0-1-5 0,-4 0 0 0,1 0 2 0,-3 1-8 17,3-1 8-17,-2 3 0 0,-1-2-2 0,-6 0 9 10,3 1-7-10,-4 0-4 0,-2-1 4 14,1-2-4-14,-5 2 13 0,3 0 5 14,-3-1 16-14,2 0 4 0,-2 1 3 0,1 0 0 21,-1-1-13-21,-2 3-4 0,2-3-3 0,-3 0-14 0,-4 1-5 12,6-3 4-12,-2-1 0 0,2-1 5 14,-1-1-7-14,2-1 0 0,2-3-2 0,-1-1-2 19,-2 1 6-19,3-4-2 0,-4-4 2 0,1 3 5 2,-2-3-11 10,-1-1 4-11,1 0-6-1,1-3 2 19,-3-3 11-19,1 1-7 0,0-1 0 0,-1-2-3 0,0-2-3 14,-2 0 6-14,0-2 0 0,0-2-2 1,0-1 0 13,0-1 3-14,0 4 1 0,0 2-6 19,-17 1 4-19,17-1-13 0,-20 2 3 0,6 2 8 0,-1-2-4 15,0 3 2-15,3-3-3 0,0-3 5 0,-5-1 2 13,4 3 0-13,-4-2 3 0,6 3-10 11,-5-3 1-11,1 6 4 0,-2-3-3 22,1 5 1-22,2 0 3 0,-2 3 3 0,2-1-6 0,-2 4-4 13</inkml:trace>
    </iact:actionData>
  </iact:action>
  <iact:action type="add" startTime="46023">
    <iact:property name="dataType"/>
    <iact:actionData xml:id="d7">
      <inkml:trace xmlns:inkml="http://www.w3.org/2003/InkML" xml:id="stk7" contextRef="#ctx0" brushRef="#br0">4247 9244 890 0,'-64'-14'-6'1,"-7"-4"0"-1,4 18 2 0,8 0 1 16,-1 0 5-16,7 0 1 0,1 0 1 0,1 0-4 12,1 0 0-12,6 10 4 0,-5-10-12 23,8 0 3-23,0 13 5 0,3-13-8 0,5 7 10 0,-1-7-6 0,4 0 8 13,3 7 0-13,3-4-11 0,-3-3 12 11,4 0-11-11,5 0 1 0,-1 0 18 14,3 0-17-14,2 0-1 0,3 0 8 22,5 0-5-22,0 0 12 0,-1 0-9 0,3 0-6 0,4 0-3 0,0 0 3 13,0 0 5-13,0 0-85 0,0 0-57 13,0 0-20-13,0 0-51 0</inkml:trace>
    </iact:actionData>
  </iact:action>
  <iact:action type="add" startTime="51524">
    <iact:property name="dataType"/>
    <iact:actionData xml:id="d8">
      <inkml:trace xmlns:inkml="http://www.w3.org/2003/InkML" xml:id="stk8" contextRef="#ctx0" brushRef="#br0">18809 8844 62 0,'-1'0'3'23,"-5"0"5"-23,6 0-1 0,-4 0-5 0,4 0 3 0,-4 0-9 0,1 0 1 4,-2 0 3 11,4 0-9-15,-5 0 14 0,4 0-3 25,-4 0-3-25,0 0 7 0,0 0-7 0,-1 0-1 0,0 0 11 0,4 0 4 0,-1 0 4 10,4 0 9-10,-3 0-8 13,3 0-4-13,0 0 1 0,0 0-6 23,0 0 3-23,0 0 0 0,0 0-5 0,0 0 2 0,0 0-4 0,0 0 2 12,0 0 3-12,0 0-3 0,10 0 19 13,-10 0-7-13,10 0-9 0,-10 0 11 14,10 0-9-14,-3 0 2 0,0 0 14 0,0 0-12 14,1 0 5-14,0 8 0 0,-1-8-12 21,3 8 9-21,-1-8-15 0,2 7 6 0,0-3-2 0,1 0-3 0,-1-1 10 14,3 1-5-14,-2 0 9 0,3-1 7 16,-3 0-7-16,5-1 7 0,0 1 4 0,-4-1-4 13,4 1 6-13,-3 1-13 0,0 0-3 2,2-2-4 15,1 2-6-17,-4 0 2 0,5-2-12 0,2 2 8 15,0-4 1-15,1 2-7 0,-4 2 5 0,3-4-4 14,-1 2 0-14,5 3 6 0,-3-4-6 21,-4 1 7-21,3 3-3 0,-1-4-6 0,-1 3 10 0,-1-3-10 0,0 1 4 13,-3 1 4-13,2 1-8 0,1-3 6 14,-1 2 0-14,-2 0-5 0,2-1 3 14,-5 1-6-14,5 1 2 0,-5-3 12 0,0 2-5 22,1 0 4-22,1 1-9 0,-5-1-1 0,1-2 8 0,2 1-1 12,2-2-4-12,0 3 4 0,-2-1-1 2,0-1 1 10,5 0 11-12,-6 3-10 0,6-4 4 14,-1 3 0-13,-1-1-1-1,2 0 6 0,-2-1-6 20,5 1-3-20,-1 1 1 0,2 0-4 0,1-2 0 0,1-1-2 14,-2 1-2-14,0 0 7 0,1 3-6 14,0-3 4-13,-1-1-3-1,-1 0 2 0,1 0 6 12,-1 0-8-12,3 0 3 0,-5 0-12 16,3 0 13-16,-2 0-2 0,1 0-2 0,-1 0 9 21,2 0-9-21,0 0 4 0,-4 0 3 0,-2 0-10 0,-1 0 4 14,-2 0 5-14,6 0-6 0,-4 0 9 0,1 0-14 14,2 0 5-14,2 0 2 0,3 0-8 13,-1 0 10-13,3 0-6 0,0-15-2 21,2 15 8-21,-2-9-6 0,3 9-2 0,-1 0 12 0,-5-11-5 1,3 11 1 11,3-6-6-12,-5 6 0 0,2-7-1 13,-3 7 3-13,2 0 2 0,1 0-6 22,0 0 2-22,-3 0 6 0,4 0-8 0,-3 0 8 0,-4 0 3 0,0-12-11 13,2 12 14-13,-4 0-18 0,-3 0 3 14,3 0 8-14,-2 0-4 0,-3 0 4 15,-3 0-4-15,0 0-1 0,0 0 4 0,3 0-2 14,-4 0 5-14,1 0-7 0,0 0 6 0,-2 0-1 19,2 0 9-19,-3-12-1 0,2 12-9 0,-5 0 16 1,3-11-7 12,2 11 5-13,-2-8 8 0,1 8-14 16,2-7-5-16,-3 1 6 0,4 1-5 0,-2 0-2 14,3-1 4-14,-2 1-3 0,0-2-5 20,0 1 8-20,-1 0-8 0,-5-1 4 0,3 3 7 0,1-1-11 2,-5-2 11 10,2 3-5-12,3-1 2 0,-2 0 9 13,-2-2-8-13,-1 1 8 1,0 1-11 20,4-1 0-21,-4-1 1 0,0-2-10 0,0 2 18 0,0-1 6 0,0 0-7 14,0-2 7-14,0 2-23 0,0-1 10 12,0 1 3-12,0-1 3 0,0 1 9 14,0 0-27-14,0-3 12 0,0 2-4 0,0 2-4 21,0-4 7-21,0 2-7 0,0-1-3 0,-13 0 9 0,13 0-12 14,-7-1 6-14,7 0-2 0,-5 3-10 14,-4-3 16-14,2 3-4 0,3-2 4 0,2 3 5 13,-3-4-9-13,-2 3 0 0,2-2-4 16,2 1 3-16,-2-1 7 0,1-1-12 0,-2 1 2 20,2-1 6-20,-1 1-10 0,0-1 12 0,-4 2-4 0,2-3-4 13,1 2 6-13,-4-2-6 0,2 0 10 1,-2 1-8 13,-2 0 2-14,5 0 4 0,-4-1-8 16,0 1 6-16,-1 0 0 0,2 2-6 0,-2-3 6 19,0 2-2-19,-2 1-2 0,1-1 2 0,-1-1 4 0,0-1-6 14,1 0 0-14,-1 0 4 0,-1 1-4 13,3 1-4-12,-5-1 2-1,4 0 2 0,-4 3 0 21,4-1-1-21,-4-3 5 0,3 4-2 0,1 0-4 0,-1-3 10 14,1 3-12-14,-1-1 6 0,-1 1 4 0,3 1-8 12,-3-2 7-12,0 1-5 0,-2 0 0 14,-3-3 2-14,4 2-1 0,-2-1 4 23,-4 0-8-23,3-1 10 0,-3 3 1 0,2 0-10 0,0 2 1 0,1-4-3 12,-1 2 4-12,3 3 2 0,-3-3 6 14,1 3-14-14,2-3 10 0,-3 3-2 21,2-1-6-21,-5 1 10 0,3 0-12 0,-4-1 3 1,1 2 5-1,0-2 0 9,1 3 2-9,-4 0 1 13,3-1-3-13,-1 0 4 0,0 2-4 1,-2-3-6 16,-1 4 6-17,3 1-5 0,-4 0 6 0,2 0 3 16,-4-3-13-16,3 3 11 0,-2 0-6 0,2 0 4 15,-3-1 12-15,3-3-16 0,-2 4 4 0,4 0 0 21,2 0-8-21,3-2 12 0,-1 1-6 0,1-1 4 0,-2 2 5 14,4-2-9-14,-1 1 6 0,0-1-5 12,2 0 1-12,-5 2 2 0,2 0-8 23,-1 0 0-23,-3 0 6 0,1 0-4 0,3 0 6 0,-4 0 2 0,1 0-6 13,1 0 4-13,-1 0-2 0,0 12 2 11,3-12-2-11,-4 14-6 0,1-14 10 14,3 10-4-14,-1 0-6 0,-3-4 12 0,0 0-16 20,1 1 6-20,0-1 12 1,5-1-6-1,-2-1 8 0,-2 3-3 13,7-2-7-13,-4-2-2 0,5 2-5 14,-2-3-1-14,2 1 8 0,1 0-2 0,-1 1 6 14,4 2-6-14,-2-4-4 0,-3 2 4 19,4-1-4-19,0 1 10 0,-1 0 0 0,-2 0-2 0,3 0 4 13,-1 2-8-13,1-2 0 0,-2 3 2 17,2 1-8-17,-4-2 6 0,1 2 0 0,0 2 0 17,-2-4 10-17,5 2-12 0,-3 2 10 0,2 1-2 0,1-2-6 13,0 1 6-12,-1 0-12-1,5-2 12 23,2 3 2-23,-5-3-12 0,2 1 10 0,1-2-14 0,3 1 6 0,-3 0 8 12,3 2-14-11,-3-2 12-1,4 0-7 11,-3 3 3-11,2-3 8 0,-2 0-8 22,5 0 5-22,-4-1 1 0,3 6-6 0,-1-7 6 0,3 4-10 14,0 0 6-14,0 1 4 0,0 0-6 0,-4 0 4 12,4 4-2-12,0-2 0 0,0-1 2 12,0 3 0-11,0 0-2-1,0-1 2 20,0-1-6-20,0 3 10 0,0-2-4 0,0 1-4 0,0-1 13 14,0-1-16-14,0 2 3 0,15-3 4 0,-15 2-4 14,12-3 11-14,-12 2-9 0,12-1 0 14,-6 1 0-14,1-3-3 0,-3 3 10 0,3-2-12 17,3 0 3-17,-2-1 2 0,-3 1-6 0,2-3 16 17,2-1-10-16,1 2 0-1,0-1 0 0,0 0-6 17,1-3 6-17,-1 2 3 0,1 1-3 0,5-2 0 0,-2 0-2 14,-2-2 2-14,-1 0 6 0,0-2 0 13,5 1-6-13,-9 2-11 0,3-3 11 22,-1 2-2-22,1-2 0 0,-2 0 9 0,2 1-12 0,-1 2 10 0,-1-2 1 13,-1-3-10-13,-1 3 10 0,1-1-10 11,-1 1 0-11,-1 2 10 0,1-2-13 24,1 2 3-24,0-2 8 0,-2 0-6 0,2-1 6 0,1 3-2 0,-2-3-10 14,0 2 6-14,-1-2 2 0,-1-1-2 2,4 3 4 6,-4-3-4-8,0 1-4 24,3 0 8-24,-2-1-38 0,-3 1-18 0,3 0-14 0,0-1-23 0,0 1 11 11,-1-1-9-11,0 2-17 1,5-2-12 12,-7-1-20-13,8 0-31 0</inkml:trace>
    </iact:actionData>
  </iact:action>
  <iact:action type="add" startTime="60243">
    <iact:property name="dataType"/>
    <iact:actionData xml:id="d9">
      <inkml:trace xmlns:inkml="http://www.w3.org/2003/InkML" xml:id="stk9" contextRef="#ctx0" brushRef="#br0">16324 8898 246 0,'0'-6'8'3,"0"6"6"9,15 0 19-11,-15-6 14-1,8 6 0 22,-8 0 1-22,0 0-20 0,7 0-11 0,-7 0-10 0,0 0-3 0,0 0 0 4,0 0-6 25,0 0 4-29,0 0-2 0,0 0 1 0,0 0 1 0,0 0-5 0,0 0 3 0,0 0-6 7,0 0 8 10,0 0 0-17,0 0-6 0,0 0 1 0,-11 0-5 0,11 0 10 10,0 0 4-10,-9 0-3 15,9 0 1-15,0 0-10 0,0 0-1 0,0 0 11 20,-5 0-2-20,-1 0-1 0,6 0-1 0,0 0-3 0,0 0-1 13,0 0 11-12,0 0-3-1,0 0-8 13,0 0 3-13,0 0-10 0,0 0 13 0,0 0 7 15,0 0-11-15,0 0 4 0,0 0-9 0,0 0 5 20,0 0 5-20,0 0-1 0,0 0 7 0,0 0-13 0,16 0 8 14,-16 0-13-14,14 0 5 0,-3 0 6 15,1 13 0-15,-1-13 16 0,6 0-23 0,-3 0 3 15,5 11-4-15,3-11 1 0,0 0 17 0,2 0-3 15,2 8-5-15,-1-8-9 0,5 0 5 3,1 0-6 12,-1 0 10-15,-1 0 7 0,0 0-17 1,1 0 3 13,-6 0-1-14,2 0 6 0,-3 0 0 0,-1 0-1 21,-2 0-3-21,-4 0-5 0,-3 0 7 0,0 0 9 0,-2 0-7 13,-1 0-2-13,-4 0-1 0,-2 0 1 13,0 0 7-13,-1 0-13 0,0 0 17 2,-3 0-13 10,0 0 0-12,0 0 16 0,0 0-24 22,0 0 8-22,0 0 6 0,0 0-11 0,0 0 8 0,0 0 1 12,0 0-2-12,0 0 5 0,0 0-5 14,-17 0 0-14,4 0-7 0,-1 0 7 0,0 0 7 14,-5 0-14-14,1 0 12 0,-2 0-6 2,-3 0-3 17,0 0 11-19,-2 0-10 0,-5 0-4 0,1 0 3 0,-1 0 4 14,2 0 2-14,-2 11 3 0,2-11-3 14,5 0-4-14,-4 11 8 0,4-11 4 0,5 8-10 15,1-8 0-15,1 0-8 0,5 7 4 3,4-7 6 9,-2 0-8-12,6 0 13 0,2 5-14 18,1-5 9-18,0 0 5 0,0 0-16 0,0 0 9 0,0 0-5 16,0 0 9-16,0 0 4 0,0 3-15 0,0-3 9 13,0 3-4-13,17 0 4 0,-7-2 10 21,1-1-12-21,1 0 2 0,2 0-5 0,1 0 12 0,1 0 3 14,5 0-10-14,2 0 7 0,4 0-13 0,3 0 6 13,4 0 5-13,3 0 1 1,0 0-1 11,4 0-13-12,0-12 12 0,4 1-12 23,-1 11 8-23,-2-10 7 0,-1 5-18 0,1 5 15 0,-4-6-8 0,-5 0 2 13,-3 6 7-13,-8-4-10 0,1 4 1 13,-9 0 0-13,-2 0 6 0,-2 0 5 2,-5 0-6 10,-5 0 6-12,0 0-7 0,0 0-2 21,0 0 3-21,0 0-8 0,-15 0 0 0,-4 0-1 0,1 0 10 14,-5 0-1-14,-4 0-1 0,-6 0 0 0,2 0-11 13,-6 0 6-13,3 0 8 0,-3 0-7 17,0 0 0-17,3 0-1 0,-3 12 3 0,6-12 7 18,-1 0-2-18,4 0-3 0,-2 0-13 0,2 0 9 0,5 0 2 14,-3 9 6-14,6-9 1 0,2 0-12 15,4 0 10-15,-2 0-7 0,6 0 0 0,-3 0-1 14,9 0-8-13,1 0 13 0,2 0-5-1,-2 0-1 20,0 0 7-20,3 0-13 0,0 0 13 0,0 0 3 0,0 0-14 14,0 0 14-14,0 0-12 0,0 0 10 12,19 0 1-12,-19 0-6 0,18 0 3 13,-4 13-4-13,-1-13 5 0,1 0 4 0,6 0-3 22,-3 0-8-22,3 10 1 0,2-10-6 0,0 0 0 0,1 0-6 13,0 0-10-13,-5 0-16 0,4 0-31 1,-5 0-10 12,-3 0-31-13,1 0 9 0</inkml:trace>
    </iact:actionData>
  </iact:action>
  <iact:action type="add" startTime="64478">
    <iact:property name="dataType"/>
    <iact:actionData xml:id="d10">
      <inkml:trace xmlns:inkml="http://www.w3.org/2003/InkML" xml:id="stk10" contextRef="#ctx0" brushRef="#br0">22849 8926 123 0,'2'-6'6'11,"2"-1"10"-10,0 4-1-1,-1-2 5 22,1-1 4-22,-4 4 25 0,5-3 13 0,-4 3 6 0,-1 1-14 11,1-2-27-10,-1 1-12-1,0 0-4 20,0-1 3-20,0 2-12 0,0-1-4 0,0 1-8 0,0 0 4 11,-18-2 17-11,18 2-7 0,-17-2 8 11,0 2-12-11,1 1-5 0,0 0 10 24,-1 0-10-24,3 0 10 0,-3 0-5 0,0 0 0 0,-3 0 16 0,-1 0 2 13,-2 0 7-13,0 16-5 0,1-6 3 11,-1 3-1-11,0-13-12 0,-2 13 10 14,5-2-20-12,0 0 4-2,0 1 3 0,0-2-5 19,3 1 9-19,1 1-13 0,2-2 6 0,3 3-2 0,5-5-1 14,0 5 14-14,3-4-11 0,3-1 1 14,0 0-10-14,0 0-3 0,0 0 10 0,0 0 6 20,0 0 6-20,15-1-10 0,0-2-2 0,-2 3-10 0,0-3 1 15,-2-2 9-15,3 0-9 0,1-2 5 13,-3 0-11-13,3-1 4 0,-4 3 9 0,-1 0-7 16,-1-3 10-16,-5 0-16 0,-1 0 4 0,-3 0 2 14,0 0 1-14,0 0 8 0,0 0-5 19,0 0 3-19,0 0 7 0,-26 16 4 0,6-3 4 0,-3 5-4 15,-1-2 3-15,2 3-3 0,-3 2 4 0,1 0 7 14,1-2-19-14,1-1 19 0,3 1-9 21,1-2-4-21,2 2 9 0,2-5-14 0,3 2 5 0,5-1-2 1,0 1-3 11,3 0-2-12,3 0 0 0,0 0 5 14,0 0-3-14,0-3-2 0,0 2 0 13,0-1-4-13,15 0 9 0,-15-2 3 1,18 0-5 20,-1-4-3-20,0 0-4-1,0 0 4 0,3-1-4 0,3-2 10 12,1-1-6-12,-1 0-16 0,1 2 7 14,4-4-12-14,1-2-14 0,-4 0 6 0,1 0-28 13,0 0-7-13,-1 0-2 0,-2 0-10 15,-3 0-13-15,1-13-16 0,-4 13-23 20</inkml:trace>
    </iact:actionData>
  </iact:action>
  <iact:action type="add" startTime="65150">
    <iact:property name="dataType"/>
    <iact:actionData xml:id="d11">
      <inkml:trace xmlns:inkml="http://www.w3.org/2003/InkML" xml:id="stk11" contextRef="#ctx0" brushRef="#br0">23055 9230 490 0,'0'0'0'3,"0"0"-7"6,0 0 8-8,0 0-2 0,0 0-3 11,16 0 6-12,-2 0-5 1,2 0 3 19,-1 0 3-20,2 0 0 0,1 0-4 0,0 0-2 1,3 0 1 7,-1 0 0-7,3 0 2 17,-2 0 5-17,-1 0-3-1,4 0 1 0,-1 0-10 0,1 0-2 15,0 0-24-15,-4 0-35 0,0 0-30 0,0 0-16 13</inkml:trace>
    </iact:actionData>
  </iact:action>
  <iact:action type="add" startTime="65360">
    <iact:property name="dataType"/>
    <iact:actionData xml:id="d12">
      <inkml:trace xmlns:inkml="http://www.w3.org/2003/InkML" xml:id="stk12" contextRef="#ctx0" brushRef="#br0">23192 9386 205 0,'-4'0'-6'1,"2"0"8"2,2 0 10 0,0 0 5 17,0 0 25-20,0 0 10 0,0 0 0 0,0 0-3 0,19 0-17 11,-2 0-20-11,1 0-12 14,1 0 0-14,3 0 0 0,5 0 2 0,3 0-4 14,1-13 0-14,-1 13 2 0,2-11-14 16,0 11-36-16,0 0-20 0,-3-9-49 0</inkml:trace>
    </iact:actionData>
  </iact:action>
  <iact:action type="add" startTime="65638">
    <iact:property name="dataType"/>
    <iact:actionData xml:id="d13">
      <inkml:trace xmlns:inkml="http://www.w3.org/2003/InkML" xml:id="stk13" contextRef="#ctx0" brushRef="#br0">24143 9006 287 0,'0'0'33'1,"0"0"14"11,0 0 6-12,0 0 19 0,0 0-15 11,0 0 0-11,0 0 7 0,0 0-28 14,0 0-11-14,0 0-14 0,0 0-14 16,0 0 10-16,0 0-11 0,0 0 2 0,0 0 6 19,0 0-6-19,0 0 6 0,0 0 1 0,0 0-1 0,0 0 1 13,0 0-9-13,0 0 6 0,0 0 2 18,0 0-9-18,0 0 14 0,0 0-14 0,0 0 1 0,0 0 13 13,0 0-5-12,0 0 8-1,0 0-12 20,0 0 0-20,0 0-2 0,0 0 2 0,0 0 8 0,0 0-14 15,0 0 6-15,0 0-1 0,0 0-5 0,0 0 12 12,0 0-10-12,0 0 0 0,0 0 4 22,0 0 0-20,0 0 2-2,0 0-9 0,0 0 11 0,0 0-2 0,0 0-1 12,0 0 3-12,0 0-12 0,0 0 8 10,0 0-5-10,0 0 1 0,0 0 4 14,0 0-3-14,0 0 6 0,0 0 1 26,0 0-6-26,0 0-2 0,0 0 8 0,0 0-6 0,0 0 12 0,0 0-10 9,0 0-4-9,0 0 9 0,0 0-10 14,0 0 10-14,0 0-5 0,0 0-2 13,0 0 2-12,0 0-9-1,0 0 7 0,0 0 8 17,0 0-8-17,0 0 11 0,0 0-12 0,0 0-3 14,0 0 14-14,0 0-16 0,0 0 10 0,0 0-7 17,0 0 1-17,0 0 9 0,0 0-6 0,0 0 6 17,0 0-9-17,0 0 6 0,0 0 5 0,0 0-10 15,0 0 6-15,0 0-6 0,0 0 5 1,0 0 7 17,0 0-9-18,0 0 0 1,0 0 0-1,0 0 7 0,0 0 6 14,0 0 0-14,0 0 0 0,0 0-8 12,0 0-1-12,0 0 1 0,0 0-16 23,0 0 6-23,0 0 1 0,0 0 8 0,0 0 16 0,0 0-5 0,0 0 7 15,0 16-11-15,0 0-2 0,0-3-5 0,0 5 0 9,0-1 3-9,0 1-10 14,0 0 8-14,0 1-6 0,0-1 2 0,0 4 5 22,0-1-4-21,0-3 1-1,0 0-8 0,0 3 10 0,0-4-1 1,0-1-10 9,0-3 13-10,0-3-12 15,10-2 3-15,-10 2 8 0,0-5-17 0,0-2-15 13,0 1-42-13,0-4-23 0,0 0-20 17,0 0-33-17,0 0 6 0,0 0-5 0</inkml:trace>
    </iact:actionData>
  </iact:action>
  <iact:action type="add" startTime="66355">
    <iact:property name="dataType"/>
    <iact:actionData xml:id="d14">
      <inkml:trace xmlns:inkml="http://www.w3.org/2003/InkML" xml:id="stk14" contextRef="#ctx0" brushRef="#br0">24080 8962 287 0,'0'-2'33'8,"0"0"16"-8,0-1 14 21,0 1 22-21,0 2-26 0,0 0-9 0,0 0-10 0,0 0-24 13,0 0-7-13,0 0-3 0,0 0-1 0,0 16 6 14,0-6-6-14,0 3-3 0,0 1-4 14,-13-4-1-14,13 9 6 0,-15-4-23 0,3 4-40 21,2-2-45-20,-5 0-37 0,3-2-16-1</inkml:trace>
    </iact:actionData>
  </iact:action>
  <iact:action type="add" startTime="66561">
    <iact:property name="dataType"/>
    <iact:actionData xml:id="d15">
      <inkml:trace xmlns:inkml="http://www.w3.org/2003/InkML" xml:id="stk15" contextRef="#ctx0" brushRef="#br0">23974 9498 198 0,'17'11'0'2,"-5"-3"8"3,10-1 7-3,1 3-6 15,4-4 1-17,5 1-17 0,4 0-3 0,-6-3-7 12,2 0-43-12</inkml:trace>
    </iact:actionData>
  </iact:action>
  <iact:action type="add" startTime="67358">
    <iact:property name="dataType"/>
    <iact:actionData xml:id="d16">
      <inkml:trace xmlns:inkml="http://www.w3.org/2003/InkML" xml:id="stk16" contextRef="#ctx0" brushRef="#br0">21848 8147 343 0,'0'-4'36'5,"0"-1"14"17,0 2 20-22,0 1 28 0,0-1-14 0,0 0 12 0,0 3-9 0,-11 0-22 13,11-3-9-13,-11 2-21 0,11 1-10 13,-9 0-14-13,9 0-11 0,-7 0 4 20,3 0 18-20,4 0 28 0,0 0 11 0,-6 15-3 0,0-2-19 11,-4 0-18-11,-1 3-13 0,3 2-1 17,-4 3-1-17,-5 4-8 0,2 1 6 0,-4-3-5 16,1 4 1-16,2-2 3 1,-3 1-9-1,0-2 10 14,1 0-2-14,-1-4 2 0,-3 0 6 0,7-2-18 17,-5-2 12-17,3 0 2 0,1-3-12 0,2 0 10 16,1-3-18-16,2-4-5 0,-1-1-18 0,-1-1-32 14,2 0-9-14,0-2-10 0,4-2-2 0,-5 0 10 21,4 0 6-21,-1 0-10 0,2-13 13 0,1-3 5 13,2 1 1-13,3-2 28 0,1-4 14 0,0 0 17 13,0-3 8-12,0 1-11-1,0-3 11 12,0-1 0-12,0 3 10 0,0 0 27 0,12 2 8 22,-12 4 21-22,12 2 1 0,-12 4-26 0,10 3 12 0,-10 4-9 13,8 5-2-13,2 0 32 0,-3 0-12 2,3 0-7 10,2 19-1-12,2 2-27 0,3-3-4 14,1 6-10-14,4 2-13 0,-2 4 9 22,4 1-11-22,-1 1 2 0,2 3-13 0,4 1-67 0,-8-1-79 0,5 2-85 12,-2-3-43-12</inkml:trace>
    </iact:actionData>
  </iact:action>
  <iact:action type="add" startTime="73502">
    <iact:property name="dataType"/>
    <iact:actionData xml:id="d17">
      <inkml:trace xmlns:inkml="http://www.w3.org/2003/InkML" xml:id="stk17" contextRef="#ctx0" brushRef="#br0">7343 9162 178 0,'0'-5'-2'29,"0"-3"10"-29,0 2 7 0,0 1 7 0,0 2 3 0,0 1-13 0,0-3 7 0,0 3-2 5,0-2 2 19,0 1 9-23,0 2-21-1,0-1 10 0,0-3-8 0,0 5-7 0,0-2 8 14,0 2-20-14,0-3 15 0,0 1 2 0,0 1-3 13,0-1 4-13,0-1-8 0,0 3 7 10,0-3 4-10,0 1 1 0,0 1-5 25,0-1-10-25,0 0 4 0,0 0 5 0,0 1 8 0,0-2 5 0,0 3-12 10,0 0 2-10,0-2-9 0,0 0-2 14,0 0 7-14,0 0-3 0,0 2 2 15,0-2-6-15,0 2 0 0,-18 0-5 0,18 0 7 20,0 0 3-20,-19 0-4 0,19 0 2 0,-15 0-1 0,3 0-1 12,2 0 10-12,-1 0-8 0,2 0-1 15,1 0-7-15,-2 0-3 0,-1 0 8 0,2 13 4 14,-1-2 5-14,-1-11-4 0,4 13-4 18,-6-6-5-18,3 2 8 0,1-1 0 0,-1 0-1 0,5 0 5 13,-5 1-15-13,3-1 6 0,-2 1 8 21,2 2-9-21,0 1 8 0,0-1-7 0,-2 0-1 0,4 0 4 14,-4 2 5-14,-2 2 4 0,4-1-18 0,-2-1 11 13,2-1-9-13,0 0 9 0,3-4 2 22,-2 3-9-22,0-6 1 0,3 3-5 0,1 2 12 0,-3 0-3 12,1 1 6-12,0 2-6 0,1 6-5 12,-1 0 15-12,-1 2-3 0,3 2-5 1,-1-2 3 24,-2 1-21-25,1-1 14 0,0-2 5 0,4 1 3 0,-3-1 4 1,-1 2-10 7,4-5 8-8,-4 1-16 13,4-2 7-13,-3 1 6 0,3 2-8 3,0-1 6 9,0-4-5-12,0 2-7 0,0-2 6 20,0-4 5-20,0 6-1 0,0-4 1 0,0 0-4 0,0 0-1 10,0 2 4-10,0-3 7 1,14 4-8 16,-14-1 0-17,14-2-4 0,-14 1-5 0,0-1 9 15,13 0 9-15,-3 2-5 0,-3-5-3 0,3 2-2 16,-4-3-5-16,2 4 8 0,2-3 6 0,1-2-8 15,-3 0-4-14,0 3 0 0,3-1 2-1,-2-2 8 18,0 2-2-18,-1 0 3 0,5 0-11 0,-3-2 2 0,0 1-3 14,-2-2-1-13,5 1 8-1,-7-1-4 20,2 0 6-20,4-1-2 1,-5 2 1-1,4-4 5 0,1 2-8 0,-1-1 3 10,-1 0-10-10,-2 2 5 17,8-2 0-17,-10-1 8 0,2 1-1 0,4-1-10 3,-5 1 12 4,-3 1-16-7,6-3 14 25,-6 2 6-25,3-3-11 0,0 0 7 0,2 0-3 0,-5 0-3 0,3 0 14 9,0 0-3-9,1 0-4 14,0 0 1-13,-1 0-9-1,5 0-4 0,-5-14 8 13,3 14 1-13,-5-12-10 0,5 2 12 21,-3 10-7-21,2-8 2 0,-1 1 10 0,-2 0-19 0,1 1 5 0,0 2 2 14,-1-2 2-14,0 0 4 0,-1-2-8 14,2-2 5-14,-2 1 13 1,2-1-1-1,-1 0 14 15,-1-2-13-15,1 2-5 0,-2-2 7 0,2-2-7 15,-3 1 7-15,0 0-14 0,4 0 1 20,-3 0 2-20,0-2-10 0,0 1 8 0,1 0-7 0,-2 1 1 14,4-1 8-14,0-1-13 0,-4 1 14 0,1-1-8 14,0 2 1-14,0 4 10 0,-1-6-5 21,-1 3 7-21,-2-2 7 0,0 2 14 0,0-1-3 0,0-2-3 0,0 1-12 14,0-2-10-14,0 0 5 0,0 1 11 12,0 1 6-12,0-6 8 0,-16 3-4 3,16-4-9 6,-16 0 11-9,6 0 0 23,-2 0 3-23,0 2 1 0,2-5-17 0,-1 4-1 0,4 0-5 0,-2 0-9 13,4 3 9-13,-5-1-7 0,3 0 0 13,-3 1 5-13,2-1-15 0,3 0 8 14,-2 2-2-14,0-1 0 0,-1 4 2 0,0 1-14 21,1-3 8-21,-3 6 0 0,6 1 4 0,-1 0 6 0,-2 3-16 13,3 2-2-13,0 0-34 0,2 3-65 1,-3 0-62 12,5 0-82-13,0 0-43 0,0 0 62 18</inkml:trace>
    </iact:actionData>
  </iact:action>
  <iact:action type="add" startTime="76098">
    <iact:property name="dataType"/>
    <iact:actionData xml:id="d18">
      <inkml:trace xmlns:inkml="http://www.w3.org/2003/InkML" xml:id="stk18" contextRef="#ctx0" brushRef="#br0">6220 9826 1 0,'15'-8'3'20,"-4"-4"6"-20,0 0 1 0,1 1-7 0,-5-2-6 0,1 1-2 13,-1-2 5-13,0-2 5 0,-2-1-5 13,-2-1 3-13,2-2-10 0,-3 0 7 21,-2-3 14-21,0 1 4 0,0-4 23 0,0 2-5 0,0 0 6 0,0-2-11 12,-17 0-19-12,17-3 26 0,-15 2 2 16,0 3 14-16,2 1 7 0,0 2-19 0,-4 1 0 14,-1-3 10-14,2 5 0 0,-1-1 2 17,-2 1-13-17,1 2-17 0,-2-2-9 0,-3 1-13 17,5 3-2-17,2 4-6 0,-1 0 8 0,6 1-11 0,-2 2-15 16,3 2-35-16,3 5-62 0,0 0-28 0,1 0-8 14</inkml:trace>
    </iact:actionData>
  </iact:action>
  <iact:action type="add" startTime="80357">
    <iact:property name="dataType"/>
    <iact:actionData xml:id="d19">
      <inkml:trace xmlns:inkml="http://www.w3.org/2003/InkML" xml:id="stk19" contextRef="#ctx0" brushRef="#br0">16434 9272 48 0,'0'0'10'12,"0"0"7"-12,0 0 8 0,0-10 4 16,0 10-10-16,0 0 1 0,-20 0-6 0,20-5 0 12,0 5 0-12,0-5-7 0,-14 5-1 15,14 0 6-15,0 0 14 0,-13 0 0 13,3 0 5-13,10 0-3 0,-8 0-3 0,-2 0-3 16,4 0-6-16,-4 0-5 0,-1 0-6 0,3 0 0 18,1 0 9-18,3 0 4 0,-3 0-11 0,1 0 2 18,-2 0-2-18,2 0 4 0,-1 0 5 0,-2 0 10 0,2 0-4 13,-3 0 3-13,3 0 2 0,3 0-17 18,0 0 1-18,4 0-2 0,0 0 7 0,0 0 4 16,0 0-5-16,0 0-6 0,0 0-14 0,0 0 5 13,0 0 0-13,0 0-2 0,0 0 7 0,0 0-3 20,0 0 7-20,0 0-2 0,0 0-1 0,0 0-2 0,15 0-6 15,-15 16 7-15,17-16 6 0,-5 13 0 13,1-13 2-13,-6 0-2 0,-7 11 6 0,15-1 12 13,0-10-7-13,-4 0-2 0,5 8-10 21,2-8-5-21,1 0 10 0,-2 8-13 0,4-4 7 0,0-1-7 14,2 3-2-14,0-3 11 0,1 1-12 13,0-3 2-13,3 2 1 0,-3 0 0 0,0-3 3 15,2 0-3-15,2 0-6 0,-3 0-3 0,2 0 5 20,-6 0 6-20,7 0-4 0,-5 0 0 0,1 0 5 0,2 0-8 14,1 0 5-14,-2 0 3 0,4 0-7 14,-2 0 6-14,0 0 3 0,3 0 1 0,-2 0-10 15,2 0 0-15,0 0 8 0,1 0-17 13,2 0 14-13,1 0 12 0,1 0-9 0,1 0 24 20,2 0-6-20,4 0-16 0,5 0 1 0,-5 0-7 0,8 0-7 15,-6 0 5-15,3 0-2 0,-6 0 0 15,0 0 6-15,-1 0-1 0,-4 0-3 0,-2 0-3 20,0 0-1-20,3 0 0 0,1 0 12 0,2 0-1 0,-2 0-1 15,4 0-6-15,-1 0-6 0,0 0 2 0,-4 0 3 12,-6 0 6-12,-5 0-5 0,-2 0-6 13,-3 0 8-13,-4 0-2 0,3 0 6 22,-1 0 3-22,-1 0-13 0,5 0 1 0,3 0 1 0,1 0 4 0,3 0 3 13,5 0-5-13,-4 0-2 0,3 0-1 14,3 0 3-14,0 0 5 0,0 0-8 14,-3 0 5-14,1 0-4 0,-6 0-2 0,1 0 13 21,4 0-14-21,1 0 8 0,-1 0-3 0,-2 0-2 0,8 0 12 14,1 0-12-14,2 0 2 0,4 0 0 0,-4 0-4 14,2 0 6-14,-4 0-6 0,2 0 3 16,-5 0-3-16,-4 15 4 0,1-15 7 0,-3 0-3 13,-1 0 0-13,5 11-8 0,-2-11 2 19,3 0 0-19,3 0-2 0,1 0 3 0,-1 0-1 0,5 0 2 15,2 0 4-15,-1 8 3 0,-4-8-7 0,1 0-5 14,-2 0 1-14,-2 7 2 0,-2-7 4 1,-6 0 3 19,4 6-5-20,-3-6 0 0,-1 6-2 0,-1-2 1 0,-2-1 8 14,2 0-11-14,-3-3 2 1,3 2 4 11,0 1-8-12,0-2 6 0,-2 0 2 13,-1 2-5-13,0-3 3 0,2 3 2 0,-7-3-4 22,1 3 4-21,-3-1 3-1,6-2-10 0,-4 0 7 0,7 2-1 12,-5-2-4-12,6 0 12 0,0 0-15 14,4 0 8-14,-2 0 4 0,-2 0-6 0,0 0 10 14,-3 0-22-14,0 0 12 0,-1 0-3 20,-4 0-1-20,3 0 9 1,-3 0-12-1,1 0 7 0,3 0 0 1,-2 0 0 11,3 0 5-12,-2 0-3 0,4 0 0 14,-2 0 0-14,0 0-8 0,-1 0 4 16,2 0 1-16,-1 0 1 0,-1 0 5 0,-2 0-8 19,-3 0 4-19,3 0-3 0,-4 0 4 0,1 0 4 0,-1 0-14 15,-3 0 10-15,2 0-9 0,-1 0 5 0,1 0 9 14,1 0-9-14,-6 0 4 0,2 0-5 15,-4 0 1-15,1 0 4 0,3 0 0 0,-6 0 3 19,1 0-7-19,1 0 0 0,-1 0 4 0,0 0 0 0,1 0 0 16,-2 0-4-16,-2 0-1 0,3 0-1 0,-5 0 8 11,0 0 7-11,-2 0-13 0,-1 0 0 14,0 0-8-14,0 0 3 0,-3 0 7 22,0 0 4-22,1 0 7 0,2 0-17 0,-3 0 10 0,0 0-6 0,0 0 2 13,0 0 12-13,0 0-14 0,0 0 13 14,0 0-5-14,0 0-12 0,0 0 17 21,0 0-12-21,0 0-3 0,0 0 13 0,0 0-3 0,0 0 3 0,0 0 3 13,0 0-1-13,0 0-3 0,0 0-2 14,0 0 1-14,0 0 1 0,0 0-10 14,0 0 0-14,0 0-4 0,0 0 4 0,0 0 8 17,0 0-10-17,0 0 4 0,0 0-10 0,0 0 7 18,0 0 11-18,0 0-8 0,0 0 7 0,0 0-11 0,0 0 3 16,0 0 1-16,0 0-4 0,0 0 8 0,0 0-3 13,0 0-1-13,0 0 2 0,0 0-4 14,0 0 2-14,0 0 10 0,0 0-14 19,0 0 6-19,0 0 0 0,0 0-4 0,0 0 11 0,0 0-9 15,0 0-3-15,0 0-3 0,0 0 8 0,0 0 2 13,0 0-4-13,0 0 2 0,0 0-4 14,0 0 2-14,0 0 1 0,0 0 3 0,0 0-6 23,0 0-1-23,0 0 6 0,0 0 5 0,0 0-2 0,0 0 1 11,0 0-3-11,0 0-4 0,0 0 0 15,-13 0 2-15,13 0 2 0,0 0 0 0,0 0-6 20,0 0-2-20,0 0-6 0,-11 0 6 0,11 0 4 0,0 0 0 14,0 0 4-14,0 0-15 0,0 0 15 14,0 0-4-14,0 0-2 0,0 0 8 0,0 0-16 14,0 0 6-14,0 0 1 0,-9 0 1 15,9 0 5-15,-7 0-7 0,7 0 12 0,-4 0-6 19,0 0-4-19,1 0 10 0,1 10-24 0,1-2 13 0,-3-1-1 15,4-7 6-15,-2 8 9 0,-1 0-14 0,3 1 6 15,0-2-16-15,-1-2 9 0,1 0 4 12,0-2 0-12,0 2 10 0,0-2-18 21,0 0 15-21,0-3 1 0,0 0-6 0,0 0 10 0,0 0-3 0,0 0 18 14,0 0 14-14,0 0-1 0,0 0 9 14,0 0 0-14,0 0-2 0,0-14 11 0,0 6-11 22,0 8-11-22,0-9-2 0,0 2-14 0,0 2-10 0,0-3-6 13,0 0-2-13,0 3 7 0,0 2-3 13,0-5 2-13,0 0 2 0,-14 3-4 0,14 2 4 14,0-2-8-14,0 0 2 0,-7 2 2 21,7 0-6-21,0 1 8 0,0 0-8 0,-7-2-2 0,7 0 10 14,0-2-12-14,0 1 6 0,-3 2 0 0,3 0-4 14,0 1 8-14,-6 1-12 0,3 1 0 13,2 0 6-13,1 0-4 1,0 0 6-1,-3 0-4 16,3 0 0-16,-3 0 0 0,3 0 6 0,0 0 2 18,0 0-6-18,0 0 4 0,0 0-16 0,0 0 10 1,0 0 4 13,0 0-4-14,0 0 16 0,0 0-14 15,0 0-6-15,0 0 0 0,0 0 0 0,0 0 8 12,0 0 2-12,0 0 4 0,0 0-12 22,0 0 2-22,0 0-2 0,0 0 4 0,0 0 6 0,0 0-8 15,0 0-4-15,0 0-12 0,0 0-4 0,0 0-1 11,0 0-25-11,0 0-25 0,0 0-14 16,0 0-15-16,0 0-5 0,0 0-1 0,0 0-26 20,0 0-36-20,0 0-35 0,0 0-25 0</inkml:trace>
    </iact:actionData>
  </iact:action>
  <iact:action type="add" startTime="82996">
    <iact:property name="dataType"/>
    <iact:actionData xml:id="d20">
      <inkml:trace xmlns:inkml="http://www.w3.org/2003/InkML" xml:id="stk20" contextRef="#ctx0" brushRef="#br0">28737 8719 364 0,'-13'0'-9'9,"-4"0"2"-9,6 0 2 18,0 0 8-18,3 0 34 0,1-15 9 0,2 15 30 0,-5 0 12 20,3 0 7-20,-2 0 13 0,3 0-25 0,-4 0-7 0,-1 0-35 13,2-8-19-13,-2 8-12 0,1 0-12 13,-3 0 5-13,2 0-4 0,2 0 1 12,2 0-2-11,-1 0-2-1,-4 0 4 23,3 0 6-23,-3 0-1 0,-2 0-5 0,1 11-4 0,-4-11 4 0,1 19 0 11,-3-9 10-11,0 3-6 1,-2-2-2 12,2 1-4-13,1-1-4 0,1 0 12 14,0 2-6-14,4 2 5 0,-4-3-7 0,5 0 4 21,4 2 4-21,-3 1-11 0,1-1 12 0,7-1-7 0,-2-2-4 14,1 2 17-14,4-2-9 0,0 0 4 13,0 1-6-13,0-2-8 0,0-1 6 0,26 2-6 14,-8-3 10-14,2 0-4 0,6 0-13 21,-3 1-4-20,2-3-10-1,1-4-1 0,2 2 0 0,-7-1 10 0,5-3 1 13,-6 2 11-13,-2-2 8 0,-2 0-11 14,-5 0 9-14,-8 0-4 0,3 0-1 0,-6 0 8 14,0 0-10-14,0 0-1 0,-19 0 12 21,-2 0 3-21,-4 0 12 0,-1 18 5 0,-8-2-2 0,-2 0 12 15,-5 3-3-15,0-3 3 1,-6 0-2-1,6 2-23 11,2 4 10-10,2-4-8-1,6 2-9 13,1-1 12-13,5 0-11 0,3-1-1 0,4-2 13 22,5-2-3-22,3-1 0 0,3 0-4 0,3-2-5 0,4 0 1 13,0-2 2-13,0 2 0 0,0 0-2 14,22 3 0-14,1 1-2 0,1-2 3 0,1-1 3 21,4 0-6-21,6-1 0 0,1-3-8 0,-1 1-13 0,7-2-14 13,-3-3-24-13,2-3-11 0,3-1-21 14,-3 0-2-14,2 0-5 0,-2 0-15 14,-1 0-12-14,-6 0-17 1,-3 0-18-1</inkml:trace>
    </iact:actionData>
  </iact:action>
  <iact:action type="add" startTime="83652">
    <iact:property name="dataType"/>
    <iact:actionData xml:id="d21">
      <inkml:trace xmlns:inkml="http://www.w3.org/2003/InkML" xml:id="stk21" contextRef="#ctx0" brushRef="#br0">29264 9072 743 0,'-9'10'1'1,"-1"-10"1"10,4 0-9-11,6 0 3 1,0 0-3 12,0 0 5-13,0 0 11 0,0 0-3 14,18 0 3-14,1 0-11 0,2 0 5 18,-1-12-3-18,1 12 0 0,2 0 2 0,3-8-11 0,4 8 7 16,-2-8 4-16,6 8-9 0,-3 0-31 1,-4 0-36 12,3-6-59-13,-3 1-37 1,0 2 26 14</inkml:trace>
    </iact:actionData>
  </iact:action>
  <iact:action type="add" startTime="83855">
    <iact:property name="dataType"/>
    <iact:actionData xml:id="d22">
      <inkml:trace xmlns:inkml="http://www.w3.org/2003/InkML" xml:id="stk22" contextRef="#ctx0" brushRef="#br0">29381 9252 219 0,'0'0'6'0,"0"0"10"11,17 0 8-11,-1 0 3 0,-1 0-11 13,1 0-6-12,5 0-10-1,5 0 5 2,1 0 1 16,0 0-17-18,3-10-11 0,2 10-42 0,1-14-18 2</inkml:trace>
    </iact:actionData>
  </iact:action>
  <iact:action type="add" startTime="84004">
    <iact:property name="dataType"/>
    <iact:actionData xml:id="d23">
      <inkml:trace xmlns:inkml="http://www.w3.org/2003/InkML" xml:id="stk23" contextRef="#ctx0" brushRef="#br0">30208 8926 287 0,'5'0'24'17,"-4"-5"22"-17,0 0 8 0,5 1 28 0,-6 2-2 19,0 2-7-19,0 0-4 0,0 0-25 0,0 0-32 0,0 0 0 14,0 0 19-14,0 0 4 0,-17 18 19 0,17-6-4 13,-13 1-15-12,-1 0-3-1,0 3-19 21,3 0-9-20,-4 1-4-1,4 0 4 0,5 1 5 0,-4 1 1 0,3-2 1 12,7-2-15-12,0 0 17 0,0 1-11 13,0-5-7-13,0 0 11 0,0 0-14 15,19-1 17-15,-1-4-9 0,-2-1-15 0,7 0-22 20,-1-1-20-20,-2-4-17 0,3 0-15 0,1 0 5 0,5 0-10 14,-5-22 32-14,4 3 23 0,-2 3 14 1,-4-4 23 11,-2 3-14-12,2-2 18 1,-5 3 1 12,-4-4-3-12,-5 5 13-1,2-2 8 15,-9 1 22-15,2 0 28 0,-1 4-6 0,-2 2-12 19,0 0-22-19,0 2-22 0,0 0 4 0,0 3-19 0,0 2-8 14,0-1-34-14,0 2-30 0,0 0-34 16,0 0-47-16,-16 2 3 0</inkml:trace>
    </iact:actionData>
  </iact:action>
  <iact:action type="add" startTime="84354">
    <iact:property name="dataType"/>
    <iact:actionData xml:id="d24">
      <inkml:trace xmlns:inkml="http://www.w3.org/2003/InkML" xml:id="stk24" contextRef="#ctx0" brushRef="#br0">30619 9127 246 0,'4'0'-9'1,"4"0"2"9,2-13-2-10,-5 0 8 0,9 13 9 14,1-15-8-14,0 3 9 1,1 4-19 19,2 8-23-20,-1-12-21 0</inkml:trace>
    </iact:actionData>
  </iact:action>
  <iact:action type="add" startTime="84543">
    <iact:property name="dataType"/>
    <iact:actionData xml:id="d25">
      <inkml:trace xmlns:inkml="http://www.w3.org/2003/InkML" xml:id="stk25" contextRef="#ctx0" brushRef="#br0">31195 8711 845 0,'-14'0'-4'0,"14"0"-2"0,-16 12 5 0,2-12 1 0,2 8 16 0,12-8 18 12,-8 8 8-12,-2 0 16 0,10 1-13 13,-7-1-12-13,3 0-11 0,4 1-16 22,-2-1-2-22,2 2 3 0,0 0 3 0,0 4-5 0,0-3 5 11,0 1-8-10,0 2 0-1,0 0 4 12,16-2-4-11,-2 0 4-1,-3 0-1 0,1-1-7 13,-1 0 2-12,1-3-6-1,-1 2 4 20,3 0 6-20,-3 0 7 0,1-1-3 0,-1 2-11 0,-2-1 4 14,-1-1-7-14,-1-2 10 0,-1 6 6 0,-2-4-12 14,-1-1 8-14,-1 0-4 0,-2-1 4 14,0-2 9-14,0 3-13 0,0-2 7 0,0-1-13 16,0 2 8-16,0-3 4 0,-16 1-14 0,0 3 12 19,-1-3-6-19,-1 0-10 0,2 3-33 0,-4-1-36 3,-4 0-54 7,0-2-41-10,-4-5-13 0,2 0-37 16</inkml:trace>
    </iact:actionData>
  </iact:action>
  <iact:action type="add" startTime="84851">
    <iact:property name="dataType"/>
    <iact:actionData xml:id="d26">
      <inkml:trace xmlns:inkml="http://www.w3.org/2003/InkML" xml:id="stk26" contextRef="#ctx0" brushRef="#br0">31114 8710 764 0,'35'-14'0'1,"-5"1"-4"-1,2-1 6 0,2 4-9 0,-2-1 3 13,5 1 4-13,2-1-3 0,2 3 8 13,4 1-30-13,4 2-93 0,-2-1-71 21</inkml:trace>
    </iact:actionData>
  </iact:action>
  <iact:action type="add" startTime="86574">
    <iact:property name="dataType"/>
    <iact:actionData xml:id="d27">
      <inkml:trace xmlns:inkml="http://www.w3.org/2003/InkML" xml:id="stk27" contextRef="#ctx0" brushRef="#br0">16300 9006 205 0,'0'-11'1'11,"0"3"11"-11,0 8 17 0,0-9 20 14,0 2 0-14,0 7-8 0,0-5-13 14,0 5-12-14,0 0 2 0,0 0 3 0,0 0-12 20,0-3-9-20,0 0 2 0,0 3-4 0,0 0 8 0,0 0 0 11,0 0-1-11,-17 0-8 17,17 0 5-17,0 0-2 0,0 0-11 0,0 0 14 0,0 0-5 21,0 0 2-21,0 0 7 0,0 0-10 0,0 0 5 0,0 0 7 10,0 0-9-10,17 0 2 18,-1 11-9-18,0 0 7 0,5-11 3 0,-1 8-4 0,5-8 11 14,1 5-15-14,4-5 10 0,0 6 2 16,-2-6-9-16,6 0 10 0,2 0-8 0,1 0 3 1,2 0 6 16,1 0-11-17,0 0-1 0,3 0 4 0,2-11 1 19,2 11 3-19,1-13-1 0,-2 2-1 0,4 0-4 0,-2 1 12 13,5 2 3-13,-2 0-12 0,1-1-2 10,-2-1-2-10,-2-2 2 21,1 0 7-21,-1 1-5 0,-5-1-5 0,4 1 3 0,-5-2-2 0,-2 3 5 17,-1-1-1-16,2-2 2-1,0-1-2 0,0 2-1 9,0-2-1-8,4 0-9 0,-4-3 11 11,3 2 0-12,-2-2 2 0,-2 1 3 24,1-3-9-24,-1 1 6 0,-4-1-2 0,-1 0-1 0,-3-2 6 0,-5 3 0 11,0-1 22-11,0 1 13 0,-10-2-6 14,1 0-7-14,-2 2-11 0,-5-2-8 15,1 0 1-15,-7-1 1 0,0-3-4 0,-4-2-3 16,-1 1 6-16,0-3 0 0,0-2-11 0,0-3 8 17,0 0-7-17,-14-4 5 0,14-2 7 0,-20-1-15 18,4-5 13-18,2 2 2 0,3-1-4 0,-4-2 10 0,0 2-13 13,-4 2 9-13,4 4 13 0,-7 6-6 14,5-2 14-14,-7 4-23 0,-3 1-2 1,0 1-4 19,-1 1 3-20,-2 1-3 0,-1 0 3 0,-2-1 5 0,-4 3-28 14,3 0 22-13,-3 5-10-1,1 1-7 21,-5 3 16-21,1 2-20 0,-2 5 9 1,-5 4 1-1,1 4 4 0,2 0 5 10,-1 0-5-10,3 16-2 15,-3 3-6-15,1 4 4 0,1 7 2 0,1 2-2 11,-4 5 8-11,3 8-8 0,-1 5 4 24,3 5 10-24,1 6-12 0,1 10 11 0,2-2-7 0,2 11 1 0,0 1 1 11,8-1-6-11,0-2 1 0,4 1-2 14,2-5 1-14,5-6-12 0,2-4-5 14,3-3 8-14,6-3-12 1,5-5 14-1,0-6 5 20,0-4-11-20,0-3 11 0,20-6-8 0,2 0-3 0,-4-5 0 13,2-8 4-13,3 1 5 0,1-4 0 14,-1-5 4-14,1-2-4 0,-3-3 4 0,6-2 0 14,-4 0-9-14,2-2-12 0,4-4-7 14,-5 0-14-14,-1 0-10 0,2 0-19 0,1 0-10 20,-6-13 1-20,3 13 9 0,-5-16 9 0,1 5-5 0,-8 11 9 16,0-10 3-16,1 10 10 0,-5 0-8 0,-2 0-9 14</inkml:trace>
    </iact:actionData>
  </iact:action>
  <iact:action type="add" startTime="88328">
    <iact:property name="dataType"/>
    <iact:actionData xml:id="d28">
      <inkml:trace xmlns:inkml="http://www.w3.org/2003/InkML" xml:id="stk28" contextRef="#ctx0" brushRef="#br0">30167 9574 219 0,'-6'-4'31'3,"1"1"29"13,-4-2 5-16,5 2 10 0,-2 0-15 0,2 1-22 18,3 2 3-18,1 0-11 0,-6 0-18 0,6 0-8 0,0 0-2 16,0 0-6-15,0 0-1-1,0 0-2 0,0 0-1 14,0 0 8-14,0 0 4 0,0 0 5 14,14 0-9-14,-14 0-4 0,16 0 8 0,-5 13-2 20,3-13 11-20,2 0-1 0,1 0 1 0,2 0 10 0,5 10-1 14,4-10 4-14,3 0-6 0,4 0-17 14,4 0 3-14,4 0 5 1,1 0 4-1,4 0 10 15,2 0-7-15,4 0 1 0,0 0-6 0,4 0 0 14,1 0 4-14,5 0-8 0,-2 0 3 2,2 0-9 18,6 0-3-20,-2 0-3 0,-1 0 6 0,4 0 1 0,-3 0 1 13,3 0 6-13,-1 0-15 0,-5 0 8 18,-5 0-6-18,0 0 6 0,-9 0 2 0,-6 0-10 0,-1 0 13 17,-8 0-11-17,-6 0 12 0,3 0-1 0,-6 9-7 15,-5-9 6-15,4 10-16 1,-5-4 4-1,-8-6 0 9,1 7 6-8,-5-2 6 21,-2-5 0-22,-1 0 1 0,-2 3-17 0,-3 0 10 0,-1-3-4 0,0 0 4 14,0 0 7-14,0 0-12 0,0 0 5 11,0 0-17-11,0 0-13 0,0 0-37 15,0 0-55-15,0 0-59 0,0 0-44 0</inkml:trace>
    </iact:actionData>
  </iact:action>
  <iact:action type="add" startTime="90081">
    <iact:property name="dataType"/>
    <iact:actionData xml:id="d29">
      <inkml:trace xmlns:inkml="http://www.w3.org/2003/InkML" xml:id="stk29" contextRef="#ctx0" brushRef="#br0">12545 9011 232 0,'15'-5'6'30,"-15"5"-4"-30,0 0 9 0,10-6 8 0,-10 1-4 0,7 3 3 0,-7 1-12 0,5 1-9 0,-5 0-4 12,7 0 2-12,-2 0-2 0,-2 0 17 7,1 0 11 7,4 0 11-14,-1 0 4 0,3 0 7 0,2 0-12 20,6 0-2-20,-1 10-5 0,8-10-22 0,4 11 10 0,0-11-1 12,3 10 12-12,5-2-3 0,4-8-16 16,0 7-2-16,5-3-6 0,-2 0 8 0,4 1 6 18,2-1-8-18,1-1 5 0,-1 1-3 0,1 0-1 2,1-1 8 10,-2 0-13-12,1-1 2 0,-2 0 6 17,-2 0 1-17,0 0-4 0,-5-2-1 0,-1 0 0 17,-1 0-8-17,-4 0 10 0,-2 0 3 0,-4 0-12 13,-2 0 12-12,-2 0-5-1,-6 0 0 0,2 0 0 21,-5 0-6-21,-1 0 8 0,-3 0-8 0,-6 0 13 0,3 0-5 14,-3 0-4-14,-3 0 0 0,1 0-2 0,-5 0 17 12,2 0 8-10,0 0 8-2,2 0-5 21,-4 0-12-21,3 0 1 0,0 0-8 0,4 0-3 0,-3 0-2 13,9-14-11-13,-2-1 9 0,-1 15 4 0,6-13-1 11,5 0-7-11,-2 2 6 2,3-1 0 10,3 3-3-12,-4 1 4 0,2 0 5 22,-1 1-5-22,0-1-3 0,0 1 2 0,-3 0-11 0,2 1 10 12,-4 1 1-12,2 0 2 0,-5 1-2 1,2-3-7 9,-5 2 12-10,-1-1-5 17,-1 4-2-17,-1-4-2 0,-2 2-2 0,-2 0 6 17,0 0 3-17,3 0-1 0,2 0 1 0,-2-2-5 0,3 0 8 13,-6-1 5-13,3 3 1 1,-2-3 5 16,-1 0-14-17,0-1 7 0,-1 0-3 0,3-3-5 2,-6 2 7 15,4-1-7-17,3 0-4 0,4-3-2 0,2 1 0 11,-1-1 0-11,5-2-7 0,-2 5 15 22,5-2-8-22,1-3-4 0,2 2 10 0,-1 0-6 0,2 2 6 2,-2 0-1 12,0 0-3-14,-1 2-3 0,-4 1-3 9,2-3 8-9,-5 6 0 0,0-2 0 21,-1 2 3-21,-2-2-1 0,1 2-2 0,-2-2 0 0,1 0-6 17,-4 0 4-17,-1 1 2 0,-3-3 3 0,-3 1 14 10,0-1-10-10,0 1 10 1,0-5-4 12,0 2-12-13,0-2 7 0,0-3-14 23,-16 2 10-23,16-4-4 0,-14 0 0 0,2-1 3 0,12-2-6 0,-15 0 4 12,3-3 1-11,2 3 4-1,-1-5-3 13,5 2-3-13,-2-3-2 0,-1 1-6 14,2-1 8-14,-1 1 0 0,3 1 2 0,1-4 2 17,-2 2-5-17,4-3-1 0,2 0-5 0,0 1 3 14,0-1 2-14,0-4 3 0,0 7 1 0,0-2 2 17,0 4-2-17,0-2 5 0,0 3 3 0,0 3 1 18,0 2 8-18,0 2 4 0,0 0 11 0,0 1-7 14,0-2-6-14,0 3-16 0,-17 1 5 0,17-2-6 21,-15 1 5-21,5 0 1 0,-2 0-16 0,0 2 4 0,7 4-17 15,-5-1 19-15,-2 0 0 0,2 2 2 0,0 2 3 14,-3 1-14-14,2 0 7 0,-3 0-4 20,3 2 8-20,-1 2-2 0,2-1-6 0,-3 0 6 3,2-1-6-3,-3 3 6 12,5 0-2-12,-5 0-6 0,0 0 4 8,2 0 0-8,1 0 0 14,0 0 8-14,-1 0-10 0,1 0 0 0,-5 0 0 21,1 0 4-21,-5 0 6 0,-1 0-8 0,-8 0 6 0,-1 0-12 11,-2 0 2-11,-7 0-1 0,-2 0 3 16,-2 15 0-16,-4-4 2 0,-1 0 6 1,-5 1-10 12,-1-1 12-13,-1 1-14 1,2 1 10 17,-3-1-2-18,0 3-4 0,-1 0 10 0,-1-2-6 0,5 3 2 14,2-4-10-14,1 3-2 0,2-2 1 20,5 5 5-20,2-2 8 0,1 2-8 0,9 4 2 0,-2 1-9 2,8 4 3 7,-1 2 10-9,4-1-8 3,2 2 10 11,1 3-6-14,4 1 6 0,-1 2 2 20,-1 4-8-20,1-1 0 0,2-1 2 0,3 1 5 0,-1 1 1 14,2-2-2-14,0-2-2 0,0-4-2 0,6 3-19 10,0-4-27-9,4-1-33 20,0-2-31-21,0 1-21 0,0-5-23 0,23 3-27 0,-5-3-8 0</inkml:trace>
    </iact:actionData>
  </iact:action>
  <iact:action type="add" startTime="99947">
    <iact:property name="dataType"/>
    <iact:actionData xml:id="d30">
      <inkml:trace xmlns:inkml="http://www.w3.org/2003/InkML" xml:id="stk30" contextRef="#ctx0" brushRef="#br0">21907 16263 184 0,'0'-4'3'13,"0"1"-4"-13,0-1-1 0,0 1 2 22,0 3 2-22,0-3 13 0,0 1 11 0,0 2 13 0,0-5-1 6,0 5 9-6,0-3-5 20,0 3-15-20,0 0-6 0,0-3-14 0,0 2 3 0,0 0-1 30,0 1 1-30,0 0 8 0,0 0-2 0,0 0-2 0,0 0 4 0,0 0-16 0,0 0 2 15,0 0 3-15,0 0-2 0,0 0 10 0,0 0-15 22,0 0 9-22,0 0-2 0,0 0 2 0,0 0 3 0,0 0-6 0,0 0-1 13,15 0 2-13,0 0 11 0,-4 0 1 11,3 0 1-11,-1 0-8 24,5 0-6-23,1 0 1-1,1 0-5 0,3 0 12 0,-2 0 5 0,6 12 4 0,-2-12 16 9,5 0-23-9,0 6 4 14,4-6-3-14,2 7-13 0,-1-7 13 0,9 7-14 14,2-2-3-14,-2-5 6 0,1 5-8 21,7-2 8-21,0 0-2 0,2 1 0 0,3-1 3 0,-3-2-5 14,3 1 3-14,4 1-10 0,5-1 8 0,0 0 3 13,3 4-6-13,4-6 16 0,3 2-6 16,2 2 14-16,4-3 10 0,1 0-7 0,1 1-3 14,5-2-7-14,-2 4-6 0,5-3 1 0,2 0-5 19,0 1-7-19,6 1-2 0,-2-2-3 0,0 0 6 1,6 0 1 14,4 1 2-15,-6 0 0 0,3 0-2 13,-1 2 3-13,-3-1-1 1,-3 0-2-1,-1-3 0 12,-2 5-4-12,-7-3 4 0,-1 1 0 23,-2 0-4-22,0 0 4-1,-2-1-8 0,-7 0 2 0,1 1 8 0,-1-2 2 12,0 1 0-12,2 0-1 0,1-1 1 12,-3 0-12-12,4 3 10 0,5-2 2 23,-2 1-6-23,-1 0 4 0,2-1-6 0,-3 1 0 0,-1 0-1 0,-4 0 3 13,0 1 1-13,-5-1-3 0,0 0 4 13,-6 0 0-13,1 0-4 0,-5-1 8 14,-4 1-10-14,-2-3 2 1,-4 3 6-1,-2-2-2 13,-7-1 5-13,2 1-7 0,-2-1-3 20,-4 0 1-20,0 0 2 0,-2 0 1 0,-1 0-5 0,-2 0 3 14,0 0-1-14,-2 0 0 0,-2 0 6 0,-1 0-6 16,-7 0 1-16,2 0-5 0,0 0 9 0,-2 0-1 14,-1 0 1-14,-2 0 7 0,4 0-12 19,3 0 2-19,0 0-5 0,-3 0 3 0,4 0 2 0,-3 0-2 16,5 0 2-16,-4 0-2 0,2 0 1 0,2 0 2 12,-4 0-3-12,5 0 2 0,-5 0 0 22,3 0 0-22,-3 0-5 0,2 0 6 0,-3 0-3 0,-4 0 1 13,0 0 8-13,-1 0-5 0,-2 0-6 0,1 0 4 13,-6 0 2-13,2 0-13 0,-6 0 11 14,3 0-4-14,-4 0 4 0,1 0 11 21,-3 0-5-20,-1 8 4-1,0-8-16 0,-2 0 10 0,2 0 5 0,-3 0 3 13,0 0 22-13,0 0-14 0,0 0 1 13,0 0-4-13,0 0-11 1,0 0 4 12,0 0-4-12,0 0 1-1,0 0 1 0,0 0 0 20,0 0-4-20,0 0-8 0,0 0 4 0,0 0 5 0,0 0-1 15,0 0 2-15,0 0-6 0,0 0-1 0,0 0-3 13,0 0 2-13,0 0 5 0,0 0-7 16,0 0 6-16,0 0 0 0,0 0-3 0,0 0 5 13,0 0-1-13,0 0-5 0,0 0 6 19,0 0-12-18,0 0 12 0,0 0-2-1,0 0-6 0,0 0 6 0,0 0-7 14,0 0 9-14,0 0-3 0,0 0 3 14,0 0 0-14,0 0-10 0,0 0 4 0,0 0-1 20,0 0 0-20,0 0 5 1,0 0-6-1,0 0 10 0,0 0-3 14,0 0-3-14,0 0 5 0,0 0-13 12,0 0 4-12,0 0 4 0,0 0 4 13,0 0 4-12,0 0-10-1,0 0 4 0,0 0-8 22,0 0 0-22,0 0 6 0,0 0-3 0,0 0 3 0,0 0 0 12,0 0-2-12,0 0 2 0,0 0 0 14,0 0 2-14,0 0 0 1,0 0-6-1,0 0 8 13,0 0-4-13,0 0-2 0,0 0 9 21,0 0-11-21,0 0 6 0,0 0 4 0,0 0-6 0,0 0 4 0,0 0 2 14,0 0 0-14,0 0-2 0,0 0-4 14,0 0-2-14,0 0-2 0,0 0 12 0,0 0-4 15,0 0-4-15,0 0 5 0,0 0-7 14,0 0 2-14,0 0 2 0,0 0-4 0,0 0 1 19,0 0 6-19,0 0-5 0,0 0 0 0,0 0 0 0,0 0-2 16,0 0 6-16,0 0-4 0,0 0 6 0,0 0-4 14,0 0 0-14,0 0 4 0,0 0-10 13,0 0 8-13,0 0-4 0,0 0 2 21,0 0-2-21,0 0-6 0,0 0 4 0,0 0 4 0,0 0 2 0,0 0 0 14,0 0-4-14,0 0 0 0,0 0 4 12,0 0-8-11,0 0 8-1,0 0-6 24,0 0-2-24,0 0 8 0,0 0-4 0,0 0-2 0,0 0 0 0,0 0 2 10,0 0 2-10,0 0-4 0,0 0 4 14,0 0-8-14,0 0 6 0,0 0 0 14,0 0 0-13,0 0 4-1,0 0-14 0,0 0-8 20,0 0-41-20,0 0-67 0,0 0-79 0,0 0-77 0,0 0-5 11</inkml:trace>
    </iact:actionData>
  </iact:action>
  <iact:action type="add" startTime="102276">
    <iact:property name="dataType"/>
    <iact:actionData xml:id="d31">
      <inkml:trace xmlns:inkml="http://www.w3.org/2003/InkML" xml:id="stk31" contextRef="#ctx0" brushRef="#br0">16407 16397 62 0,'-14'0'11'23,"-2"0"15"-23,2 0 9 0,-2 0-1 0,3 0-13 0,-4 0-2 0,2 0-2 6,-4 0 5 13,1 0 15-19,-1 0-18 0,-1 0 1 0,-1 11-4 0,-2-11 2 8,5 8 10-7,-1-8-7 21,4 5 9-21,2-5-16-1,0 0-2 0,5 6-10 0,-1-6 3 0,-1 2 7 13,2-2 1-13,2 4 10 1,-3-4-22 10,5 2 3-11,0-2-1 0,4 2 3 14,-6 0 10-14,6-1-12 0,0-1 1 0,0 2-9 20,0-2 10-20,0 1 5 0,0-1 0 0,0 0 1 0,0 0-12 10,0 0 4-9,0 0 3 16,0 2 7-16,12-2 13-1,-12 0-2 0,15 5-1 0,-5-4-7 16,0 4 1-15,-1-3 9-1,3-2 1 0,1 3 10 14,4-1-14-14,-3-1-11 0,8 0 2 0,-7-1-10 17,7 0 8-17,-2 0 0 0,-5 0-9 0,7 0-4 18,-3 0 0-18,0 0 2 0,4 0 3 0,1 0-1 14,-1 0-8-14,1 0 4 0,4 0-3 0,-1 0 8 12,2 0 3-12,-5 0-3 0,1 0-1 22,2 0-4-22,-4 0 1 0,3 0 3 0,-1 0 0 0,2 0 0 14,0 0 1-14,-1 0 1 0,2 0 7 0,4 0 13 10,0 0 1-10,4 0-3 24,1 0-3-24,3-9-23 0,4 9 2 0,-2 0-1 0,4-11-1 0,2 11 13 2,-1-8-11 9,0 0 5-10,0 8-8-1,-4-3 1 12,3 3 8-12,-4 0-6 0,0-5 3 12,0 5-10-12,-4 0 7 1,-1 0-8 20,-2 0 10-21,-3 0 10 0,0 0-12 0,0 0 5 0,-4 0-5 10,1 0 2-10,-4 0-4 0,1 0 6 17,2 0 1-17,-4 0-8 0,2 11 5 0,1-11-8 18,3 0 6-18,0 0 4 0,-1 0-1 0,6 0 5 0,-3 0-16 17,2 0 8-17,-1 0 0 0,-2 0-1 0,5 0 6 10,-5 0-12-10,3 0 9 2,0 0-4 17,2 0 5-18,-5 0 5-1,8 0-10 0,-4 0 6 0,3 0-14 13,1 0 12-13,-2 0 0 0,3 0 0 21,-3 0 8-21,-3 0-20 0,1-9 10 0,-2 2-2 0,0 3 0 11,-2 0 8-11,2-2-8 0,-4-1 4 15,-2 2 2-15,3 1 3 0,0-1-1 0,0 0-8 12,0-1 2-12,0-2 2 0,2 1 7 24,0 4 18-24,6-2-6 0,-5 0-7 0,1 2-1 0,3-2-7 0,1 1-4 13,-6 2 8-13,-1-1-12 0,-3 1 0 11,-4-3 8-11,-1 3-8 0,-2-2 6 14,-5 4-10-14,0 0 8 0,-2-2 2 22,0 2-2-22,-2 0 1 0,-4 0-10 0,2 0-45 0,-3 0-61 0,2 0-78 10,-5 0-86-10,3 0 19 17</inkml:trace>
    </iact:actionData>
  </iact:action>
  <iact:action type="add" startTime="107298">
    <iact:property name="dataType"/>
    <iact:actionData xml:id="d32">
      <inkml:trace xmlns:inkml="http://www.w3.org/2003/InkML" xml:id="stk32" contextRef="#ctx0" brushRef="#br0">13473 3897 198 0,'14'-1'12'29,"0"-1"5"-29,3 0-9 0,2 0 8 0,2 2-3 0,3 0-6 0,2 0 14 0,0 0-9 10,3 0-1-10,4 0 4 0,-2 0-4 11,8 15 1-11,-2-15-7 23,7 14 9-23,0-4 9 0,6-3 12 0,1 2 6 0,3-1-15 0,3 0-8 12,-2 0-16-12,8 0 0 0,3 0 8 13,4 2 7-12,4 1 9-1,4-2-1 14,3 0-3-14,3 2 3 0,6-1 9 0,2-1-4 20,3 1 1-20,3 1-11 0,-1-4-17 0,4 1 4 0,3 1 6 14,1-1 4-13,7-3 1-1,0 2-7 0,1-3-5 13,-1-2-3-13,3 0-1 0,-1 1 5 17,4-3-1-17,-1 0 3 0,-2 0 0 0,-2 0 14 13,0 0 3-13,3 0-6 0,-5 0 3 0,-6 0-10 19,-1 0-2-19,-9 0-3 1,-1 0 3 0,-4 0-7-1,-8 0 5 13,-4-11 2-13,-2 11-5 0,-7-10 5 14,-2 4 10-14,-4-2 15 0,-8 1 6 0,-2 2-7 21,-2 1-18-21,-6 0-8 0,-1 1-11 0,-5 0 6 0,-5 2-6 14,-4 0-1-14,0 1 5 0,-3 0 1 1,-3 0 11 10,-1 0-16-11,2 0 2 1,-2 0-10 12,-3 0 7-13,3 0 10 0,-5 0-5 22,0 0 4-22,0 10-10 0,-6-10 2 0,3 0 4 0,-1 10 2 12,-4-10-4-12,1 0 0 0,-1 6-2 14,0-6 9-14,0 0-7 0,-3 0 4 0,6 7-5 14,-7-7-3-14,1 0-2 0,4 0-4 21,-4 4-13-21,0 3-56 0,2-3-39 0,2-2-55 0,2-2-41 0,-2 0-16 14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1:13:48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504">
    <iact:property name="dataType"/>
    <iact:actionData xml:id="d0">
      <inkml:trace xmlns:inkml="http://www.w3.org/2003/InkML" xml:id="stk0" contextRef="#ctx0" brushRef="#br0">8827 16347 178 0,'0'0'22'24,"0"0"10"-24,0-11 6 0,0 11 3 0,0 0-23 0,0 0-4 0,16 0-6 11,-16 0-6-11,0 0-2 6,11 0-9-6,-11 0 2 21,0 0 9-21,9 0 3 0,-9 0 1 0,0 0-12 0,16 0 12 14,-11 0-8-14,2 0 16 0,2 0 25 0,1 0-16 12,1 12 12-11,6-5 0-1,-3-7 4 15,9 10 11-15,1-4 4 0,3-1-11 0,3 0-13 20,6 0 10-20,1-2-4 0,10 0-1 0,1-3-6 0,5 3-21 11,1-3 1-11,8 0-3 1,6 0 3 16,3 0 0-17,8 0-3 0,-1 0 5 0,4-11-2 17,5 11 6-17,1-12-4 0,4 12-4 0,-6-12 6 15,2 4-14-15,0 8 3 0,2-6-2 0,-1 6-4 19,-1 0 15-19,-4 0-9 0,1 0 8 0,2-6-5 0,-4 2-7 13,-2 4 10-13,-5 0-12 0,-5 0 6 14,1 0 1-14,-7 0 3 0,-4 0 11 20,0 0 34-20,-10 0 10 0,2 0 1 0,0 0-7 0,-5 0-39 1,2 0-16 12,-6-12-4-13,0 12 0 0,-6 0 4 12,3-12 6-12,-1 12-6 0,-6-10 2 14,0 10-6-14,-4-8 7 0,-3 8 1 1,-3 0-6 19,-4 0 4-19,3-7-13-1,-4 7 9 0,0 0 2 0,-4 0 4 13,-1 0 5-13,2 0-11 0,-2 0 6 14,-1 0-10-14,-3 0 8 0,1 0 6 0,0 0-10 20,1 0 8-20,-2 0-6 0,-2 0 14 0,3 0 34 0,4 0 9 14,-1 0 4-14,-1 0-16 0,-2 0-29 14,0 0-14-14,1 0 0 0,2 0 0 0,-7 0 4 14,7 0 2-14,-5 0-10 0,-2 0 4 15,2 0-4-15,-2 0-2 0,1 0 8 0,1 0-4 20,-4 0 2-20,1 0 0 0,-2 0-4 0,-2 0 6 0,2 0-2 15,-1 0 2-15,0 0-40 0,-2 0-92 0,-1 0-108 14,0 0-152-14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0:40:42.97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625">
    <iact:property name="dataType"/>
    <iact:actionData xml:id="d0">
      <inkml:trace xmlns:inkml="http://www.w3.org/2003/InkML" xml:id="stk0" contextRef="#ctx0" brushRef="#br0">6681 9534 8 0,'4'0'1'33,"-1"12"-2"-33,1-12 9 0,4 0-6 0,-4 0-4 0,3 0 4 0,0 0-13 0</inkml:trace>
    </iact:actionData>
  </iact:action>
  <iact:action type="add" startTime="7673">
    <iact:property name="dataType"/>
    <iact:actionData xml:id="d1">
      <inkml:trace xmlns:inkml="http://www.w3.org/2003/InkML" xml:id="stk1" contextRef="#ctx0" brushRef="#br0">6737 9546 21 0,'5'0'-4'0,"-2"0"-1"3,1 0 5 22,3 0 0-25,-1 0-1 0,0 0 6 0,0 0-9 0,3 0 8 0,-3 0-4 20,3 0 0-20,-2 0 3 0,4 0-12 0</inkml:trace>
    </iact:actionData>
  </iact:action>
  <iact:action type="add" startTime="7736">
    <iact:property name="dataType"/>
    <iact:actionData xml:id="d2">
      <inkml:trace xmlns:inkml="http://www.w3.org/2003/InkML" xml:id="stk2" contextRef="#ctx0" brushRef="#br0">6855 9546 48 0,'7'0'-10'1,"0"0"1"3,-2 0 3 15,4 0-1-19,-5 0 14 0,3 0-9 0,-2 0 0 15,2 0 2-15,-3 0-8 0,6 0 15 0,-4 0-11 12</inkml:trace>
    </iact:actionData>
  </iact:action>
  <iact:action type="add" startTime="7794">
    <iact:property name="dataType"/>
    <iact:actionData xml:id="d3">
      <inkml:trace xmlns:inkml="http://www.w3.org/2003/InkML" xml:id="stk3" contextRef="#ctx0" brushRef="#br0">6943 9546 28 0,'7'0'-4'5,"0"0"9"15,-6 0 7-20,8 0 13 0,-6 0 4 0,7 0 3 0,-3 0-11 3,1 0-7 14,-1 0-4-17,2 0-15 0,-3 0 15 0,-1 0-12 10,5 0 2-10,-3-11 4 0,2 11-18 20,-2 0 19-20,-3 0-2 0,3 0 3 0,2 0 7 0,-3 0-20 13,-2 0 11-13,-3 0-2 0,5 0 3 21,-2-6 4-21,-4 6-8 0,4-7 13 0,-1 2-7 0,-1 2 10 14,2 0 0-14,-1 1-17 0,-3-1 9 0,4 2-9 10,2-3 3-10,-5 1 1 23,6 3-1-23,-2-4 2 0,0 0-8 0,1 1 8 0,-3 1-12 0,1-1 0 15,3-3 12-15,-3 4-8 0,4-4 6 0,0 4 2 10,-1-6-13-10,-1 5 13 14,2-2-5-14,0 0-4 0,-1 2 15 0,1-1-16 21,-4 2 2-21,4 0 8 0,-1 0-14 0,-3 1 12 0,2-2-1 13,2 3-11-13,-4-2 14 0,3 2-6 11,-2 0 2-11,2 0 8 0,-3 0-16 17,2 0 10-17,-2 0-3 0,-3 0-3 0,-1 0 8 17,3 0-8-17,-3 0 4 0,0 0-1 0,3 0 2 1,-1 0 3 12,0 0-12-13,6 0 6 0,-1 0-1 21,-2 0-5-21,2 0 13 0,5 0-6 0,-2 0 1 0,1 0 6 2,1 0-8 10,2 0 11-12,-1 0-13 0,4 0-8 14,0 0 14-14,0 0-8 0,0 0 8 21,0 0 6-21,1 0-12 0,-2 0-1 0,-5 0 8 0,4 0-6 1,-4 0 12 12,0 0-10-13,2 0-6 0,-3 0 4 10,0 0-8-10,-2 0 17 0,1 0-6 24,1 0 1-24,-2 0 3 0,0 0-14 0,-4 0 15 0,6 0-6 0,-6 0-5 14,3 0 11-14,-3 0-11 0,6 0 9 10,-4 0-3-10,-3 0-9 0,4 0 11 14,-4 0-11-14,1 0 13 0,0 0 2 14,1 0-9-14,-1 0 10 0,0 0-14 0,-1 0 11 17,1 0-8-17,-1 0-4 0,1 0 12 0,2 0-15 23,-4 0 20-23,0 0-7 0,0 0-6 0,1 0 8 0,1 0-14 9,-1 0 9-9,1 0-2 0,-4 0-1 17,4 0 5-17,-1 0 1 0,1 0 6 0,-4 0-15 14,3 0 15-14,1 0-16 0,-1 0 4 0,-1 0 8 20,-2 12-17-20,0-12 21 0,0 0-8 0,0 0 1 0,0 0 0 15,4 0-15-15,-4 0 17 0,0 0 1 12,4 0-1-12,-2 0 6 0,2 0-19 22,-3 0 11-22,2 0-2 0,0 0 2 0,-2 0-4 0,2 0-5 0,0 0 9 14,-1 0-5-14,0 0 9 0,3 12-7 11,-5-12 1-11,4 0 3 0,-4 0-3 14,3 0 7-14,3 0-12 0,-6 0 7 23,2 0 15-23,-2 0 25 0,5 0 15 0,-3 0-14 0,3 0-4 0,-2 0-21 11,1 0-11-11,3 0 7 0,0 0-12 14,0 0 1-14,2 0 1 0,1 0 0 0,1 0 1 21,0 0-18-21,1 0 12 0,1 0 1 0,-2 0 0 0,-1 0 8 9,3 0-8-9,-6 0-2 16,3 0 2-16,-2 0-1 0,4 0 4 0,-2 0-6 17,-2 0 6-17,3 0 1 0,-3 0-2 0,2 0-2 17,-3 0-9-17,1 0 11 0,-1 0-8 0,2 0 12 0,-5 0-3 14,3 0-5-14,-1 0 10 0,0 0-14 20,-1 0 12-20,1 0-12 0,1 0-4 0,0 0 15 0,-3 0-14 14,4 0 14-14,0 0-3 0,-1 0-9 1,0 0 10 11,0 0-4-12,0 0 4 0,2 0 4 22,-2 0-10-22,3 0-1 0,-6 0 6 0,5 0-9 0,-2 0 14 12,0 0-5-12,0 0-7 0,2 0 6 2,-2 0-6 8,1 0 7-10,-1 0 3 2,3 0-5 11,-1 0 0-13,-2 0 4 0,4 0-10 20,-1 0 12-20,-3 0-1 0,3 0-10 0,-2 0 5 0,1 0 0 21,0 0-2-21,2 0 4 0,-1 0-1 0,-1 0-8 0,2 0 9 7,-4 0 0-7,5 0 1 21,-2 8 5-21,-2-8-12 0,4 11-3 0,-5-4 7 0,3-1-2 11,-5-3 4-11,5 1 8 0,-3 1-18 15,2-1 4-15,-2-1 2 0,-3-1-3 0,6 0 14 20,-4 1-11-20,4 0 4 0,1-3-1 0,-4 3 3 0,2-1 1 12,2-1-8-12,-1 4 5 0,-3-5-4 15,2 2-1-15,-2-2 10 0,1 5-16 0,0-2 3 20,0 0 10-20,-1 1-8 0,0-3 11 0,0 0-9 0,1 4 6 15,0-3-4-15,-1 1 4 0,0 0-4 19,0 1-4-19,2 0 6 0,-2-2-7 0,-3 3 12 0,3-3-12 16,0 1 3-16,1 1 3 0,0-3-3 0,-2 2 6 13,-1-3-9-13,1 3 7 0,1-3-8 10,-1 0 12-10,0 1-6 0,-1 1-2 24,1 0 9-24,-2 0-7 0,3 0 5 0,-2 2-13 0,2 0 4 0,-3 2 0 13,5-3 6-13,-2 0 5 0,0 2-12 12,1 1 9-12,-2-1-8 0,1 3 6 13,2-4 5-13,-2 2-20 0,-3-3 19 1,6 3-4 19,-4-1-2-20,4-2 8 0,-3 4-18 0,1-5 8 0,-4 2 2 11,4 0-2-11,2 0 7 17,-3-1-8-17,3 2 8 0,-5-2-3 0,4 2 0 0,-2 0 3 17,3 0-14-17,-2 1 15 0,4-2-6 0,-5-1-2 15,6 2 3-15,-6-1-6 0,0 0 9 1,0-1-8 12,0 2 11-13,-3-4-7 0,5 6-5 21,-6-5 12-21,4 2-14 0,-3 1 9 0,2-2 2 0,-2-1-8 14,-3 3 6-14,5-2-1 0,0 2-3 0,-3 0 1 21,1-1-1-21,2 0 2 0,-5 0 2 0,3 2 3 0,3-4-3 11,-2 4-11-11,2-2 11 0,-3-1-4 15,2 2 0-15,1-3 11 0,-1 1-16 1,1 3 7 19,-4-1 4-20,1-2-4 0,0 2 5 0,0 0-14 0,2-1 13 14,-5 0-6-14,5 2 4 0,-2 2 7 1,2-3-18 9,-3 0 11-10,0 2-2 13,1-2 1-13,-4 2 5 0,0-2-17 14,3 1 9-14,-3-2 1 0,0 4-1 0,0-3 9 21,1 2-11-21,-1 0 4 0,0-2 2 0,0 3-2 0,0 0 0 14,0 0-2-14,3-3 2 0,0 2-4 0,-2-1 14 14,-1 1-7-14,0 0-1 0,0-3 7 17,0 4-16-17,0-4 7 0,0 3-6 0,5-2 4 14,-5-2 6-14,0 4-8 0,0-3 12 0,0 1-10 17,0 0 2-17,0-2 2 0,0 0-4 0,0 2 6 17,0 0-10-17,0 1 6 0,0-2 0 0,0 2-3 2,11-2 12 11,-11 0-13-13,0 1 6 0,0 1 0 21,0-1-4-21,11 0 9 0,-4 1-16 0,1 1 11 0,-1-1-2 12,1 3 0-12,-1-1 7 0,3 0-16 15,-1 1 9-15,2-1-2 1,1 0 6-1,-1 2 3 20,0-2-10-20,4-2 10 0,0 2-11 0,-3-1 8 0,-3-1-1 14,3 2-12-13,-1-3 18-1,1 3-16 0,-1-3 7 9,0 3 3-9,-1-2-10 14,3 2 18-14,-2-1-11 0,-1-1 2 0,2-2-4 21,-1 2 1-21,1 1 1 0,3 0 5 0,2-2-3 0,2 2-6 9,-2 1 15-8,4 0-4 0,-1 0 11 16,-2 0-4-17,1 0-7 0,2-2 0 0,-5 4-8 13,2-4 10-13,-2 2-7 0,3-1-6 17,-1 0 13-17,0 2-11 0,1-1 2 0,-3 2 4 0,-1-4-6 15,-1 0 2-15,1 1 5 0,-3 0-8 17,1 0 3-17,-4-2 4 0,4 3-8 0,-6-1 11 0,0 1-11 17,0 0-1-17,3 0 9 0,-4 0-10 0,3 0 10 15,-1 2 0-15,0-4-4 0,2 4 7 2,-1-1-11 16,2 0 11-18,0 3-10 0,1-2-1 0,2 1 15 0,-1 3-16 14,0-1 14-14,-1-1-2 0,0 1-12 10,-1 2 10-10,3 1-7 0,-2-1 4 21,-1-2 4-21,0 3-8 0,1-2 2 0,-1 1 0 0,-1 1-4 19,-1 0 9-19,2-2 3 0,-4 1-12 0,0-1 10 1,0-2-8 7,2 1 4-8,-2 0-4 14,3-1 0-13,-3-2 4-1,2 3-8 1,-1-5 15 18,-1 6-5-19,0-5-2 0,3-2 5 0,-4 3-12 1,0-3 8 9,-1 2 1-10,1 1-10 3,2 0 17 11,-3 0-9-14,2 0-2 0,-3 4 4 14,3 2-8-14,0 1 4 0,-2-1 2 0,2 0 2 19,0 2 0-19,-3 3-8 0,0-5 9 0,3 0-3 0,-2 2-2 11,2-4 6-11,-1 2-15 0,-1-4 12 15,1 0 1-15,-2-3-3 0,0 1 7 21,1 3-12-21,0-4 1 0,-3 0 3 0,2 1-2 0,2-2 4 0,-5 2-1 15,8-4-6-15,-6 2 7 0,1 2-1 19,-1-2 3-19,1 0 1 0,-1-2-8 0,1 5 3 0,0 2 2 15,3-2 1-15,-2-1 1 0,2 2-9 0,-2-1 1 14,1 2 0-14,4-1 8 0,-3 3-2 9,2-3 2-9,-2 0 3 0,1 4-3 25,4-4 1-25,-5 0-9 0,3 1 3 0,-2 2-3 0,1 0 8 0,-2-2-1 10,0 2-5-10,3-1 6 14,-3-1-2-14,2 1 0 0,-1-2 3 0,2-1-5 24,-1 0 2-24,-2 2 0 0,0-5 0 0,0 0-4 0,-3 2-4 0,3 0 8 11,0-4 0-11,1 2 0 1,-3 3-4 11,2-3 4-12,0 2-2 0,1 0 5 15,0-1 3-15,-1 2-10 0,5-1 4 17,-1 4-4-17,-1-4 2 0,-2 5 0 0,2-1-9 0,-1-1 9 14,5 5 0-14,-3-1 3 0,-2-1 5 20,1 0-12-20,-1 1 8 0,0-1-4 0,-1 0 2 0,2 0 0 1,-3 2-4 9,0-4 4-10,0-1-1 18,0 2 10-18,1-3-11 0,0 1-3 0,-1 0 4 0,0 1-3 20,1-1 2-20,-1-3 6 0,5 0-10 0,-2 1-3 14,-2 0 11-14,2 0-8 0,-1-1 4 0,2-3 6 12,-2 2-8-12,-2-1 4 0,0 3 1 22,0-3-3-22,0 2 0 0,2 0 0 0,-2 2-2 0,3 0 2 1,-3 1 2 13,-2 1 0-14,1-5 0 0,0 5-10 10,-3-5 8-10,1 4-1 0,2-1 1 13,-5-1 16-13,3-2-18 0,-1 3 4 21,1-1 7-21,1-1-18 0,5 1 22 0,-2 1-9 0,4-5-8 2,-1 1 11 7,2 0-12-9,-5-1 12 17,8-3-5-17,-5 2 0 0,1 0 3 0,2-3-5 14,-3 3 8-14,5-1-12 0,-5-2 4 0,6 2 2 16,-4 0-4-16,4-5 6 0,-1 3-10 0,-1 0 8 16,0-2-6-16,0 2 8 0,4 1 4 0,-4 0-18 14,4 1 16-14,-1 1-6 0,-1 0 2 20,0-1-1-20,2 2-2 0,-1 1 2 0,4-3-8 0,-2 2 16 2,-2-3-11 10,1 1 2-12,3-2 8 0,0 1-12 20,-2 0 10-20,1 0-14 0,-1 0 10 0,-2 1 4 0,5 1-10 13,-2-1 14-13,-1 0-14 0,-1 1-5 12,3-1 16-12,0 0-3 0,1-2 3 21,2 0 6-21,-1 0-18 0,5 2 3 0,-2 0 3 0,3 0-4 17,-1 2 10-17,3-3 1 0,-7 1-14 0,4 1 8 0,-2-1-4 10,-2-5-3-10,1 3 10 15,-3-1-10-15,-3 1 6 0,2-1-4 0,-3 1 1 20,2 2 0-20,-4-3 0 0,-3 4 6 0,3-1-8 0,-4 1 16 10,-1-1-11-10,-1 2-3 18,3 0 8-18,-2-2-8 0,2 2 4 0,-1 1-4 0,1-3 4 13,1 1-4-13,2-1-1 0,1-1 12 18,-1 0-11-18,1-1 2 0,2 0 7 0,-2-1-12 0,1 1 8 14,2-1-1-14,-2-1-13 0,-2 1 17 22,1 1-10-22,-2-1 4 0,-3 1 5 0,-1 0-10 0,0-3 5 10,-1 2 0-10,2 1 0 0,-7-1 0 17,1-1 0-17,3 4-2 0,-3-2 4 0,1-1 0 21,0 3-4-21,-1-3 6 0,1 2-8 0,2-1 6 0,-4 2 4 0,5-2-8 14,-1-3 3-14,-3 2-8 0,2 1 3 9,2-3 8-9,-1 3-6 2,-1-2 10 21,1 3-8-23,2-4-6 0,0 2 10 0,3-1-6 0,0 0 6 0,2 2-1 14,-5-2-6-14,3 1 5 0,-4-2-2 10,0 3-4-10,4-1 8 0,-3 0-4 14,3 0-8-14,0 0 12 0,2 1-2 21,3 0 1-21,2-1 5 0,-3 2-8 0,4-1-2 0,0 1 2 13,2-2-4-13,-2 3 6 0,0 0 1 0,1-1-8 14,-4-2 9-14,3 3-3 0,-2-2 1 14,-1-1 0-14,-3 0-6 0,-1 1 4 0,-1-2 0 18,-3 1 0-18,3 1 4 0,0-2-9 0,-4 1-3 17,0 0 12-17,1 1-2 0,2-2 3 0,2 1 6 17,-2-2-16-17,1 0 3 0,2 0 2 0,1 0-7 0,-1 0 14 14,2 0-5-14,3 0-8 0,-2 0 12 13,2 0-6-13,7 0 0 0,1 0 5 22,-2 0-12-22,5 0 5 0,1 0 6 0,3 0-4 0,3 0 3 0,1 0-8 14,-3 0 7-14,1 0 1 0,-2 0-1 10,-3 0 5-10,-2 0-14 0,1 0 9 24,-6 0-4-24,0 0 4 0,-1 15 2 0,-5-15-10 0,-1 0 10 0,-2 0-11 13,1 0 9-13,-3 0-1 0,-1 0-10 12,-1 0 20-12,1 0-11 0,-3 0 0 24,1 0 6-24,-1 0-16 0,0 0 10 0,3 0 2 0,-3 0 2 0,3 0-2 14,-1 0-4-14,1 0 6 0,4 0-6 0,-3 0 5 10,2 0-4-10,5 0 1 14,0 0-2-14,-4 0 2 0,3 0-2 0,3 0-5 14,0 0 14-14,-1 0-5 0,1-8 7 18,2 8-3-18,-1 0-10 0,1 0 10 0,1-7-6 0,-5 1 2 15,-3 6-1-15,-2-4-2 0,1 0 10 19,-3 4 0-19,6-2 8 0,-2 2-8 0,2-1-7 0,-1 1 0 14,2 0-3-14,4 0-1 0,-6 0-2 0,0 0 4 16,-2 0-2-16,-6 0 8 0,-3 0 1 18,-2 0 6-18,-5 0 20 0,-2 0-1 0,5 0 8 0,-5 0-2 14,4 0-13-14,-2 0-4 0,1 0-7 0,0 0-8 21,-4 0-8-21,6 0 5 0,-6 0-24 0,0 0-60 0,0 0-90 14,0 0-124-14,-22 0 7 0</inkml:trace>
    </iact:actionData>
  </iact:action>
  <iact:action type="add" startTime="17639">
    <iact:property name="dataType"/>
    <iact:actionData xml:id="d4">
      <inkml:trace xmlns:inkml="http://www.w3.org/2003/InkML" xml:id="stk4" contextRef="#ctx0" brushRef="#br0">19665 14769 42 0,'0'3'5'2,"0"1"-4"3,13-2 16 8,-13 1 0-13,17 0-1 0,-6 2 18 26,-1-3-22-26,-2 1 4 0,4 2 6 0,0-3-13 0,-4 2 4 0,4-4 1 0,-1 2-17 9,5-2 3-9,-4 0 2 13,4 0-1-13,0 0 6 0,4 0 0 15,-6 0-11-15,4 0 3 0,-2 0 4 0,2 0-10 26,1 0 18-26,-2 0-8 0,-4 0-13 0,-2 0 17 0,0 0-7 0,-1-8 0 0,-2 8 17 8,-1 0-21-8,-6-10 4 12,2 5 7-12,-2-1-14 0,-1 1 14 21,0 1-10-21,0-3-6 0,0-1 16 0,0 1-12 0,0-1 7 13,0 0 4-13,-18 0-14 0,6 0 11 14,1 0 1-14,-2-1-13 0,-1 2 7 0,0 1 1 19,1-1-10-19,-1 3 15 0,-2 0 1 0,2 0-7 15,0 0 14-15,2 1-12 0,1 2-3 0,0 1 6 12,-1 0-11-12,5 0 13 0,-4 0-2 23,4 0-8-23,-2 0 10 0,-1 0-8 0,-1 0 3 0,5 0 3 0,-4 15 1 14,2-15 3-14,1 13-7 0,-3 2 1 10,5-5 5-10,-2 0-6 0,0 2 1 25,1-4 6-25,4 5-4 0,-3-2-6 0,1 1 6 0,1 0-1 0,0-1-4 14,3 1 6-14,0-1-1 0,0 0-3 0,0 0 0 9,0-1 14-9,0 0 11 14,17 0 15-14,-17-1 16 0,16-1-5 21,0 0-16-21,-1 0-12 0,0-3-8 0,5-1-10 0,-1 2-3 0,-2-3 3 11,8 0-9-11,-5 0-3 17,2-3 13-17,1 0-8 0,0 0-2 0,-5 0 13 0,1 0-9 17,-2 0-2-17,-4 0 10 0,-2-11-7 0,-1 11-1 17,-2-13 6-17,1-1-12 0,-6 4-4 0,1-1 12 13,-4 1-1-13,0-3 3 0,0 4 3 19,0-4-3-19,0 3-8 0,-20-1 2 0,-1 1 6 0,4 1-6 14,-2-1 2-14,-3 4 2 0,2 2-9 17,-3-2 3-17,0 3 8 0,3-2-8 0,-1 5 15 0,5 0-9 17,-2 0-4-17,4 0 9 0,-2 0-10 0,5 0 1 15,-1 0 2-15,-2 0 0 0,3 0-8 0,-1 16 8 20,1-2 2-20,0-4-11 0,-1 3 18 0,4-3-7 0,-2 1-9 14,1 2 14-14,3-4-5 0,1 4-2 10,-1-3 7-10,5 1-3 0,-2-2-9 21,3 1 14-21,0 0-2 0,0 0 0 0,0-1 5 0,0-1-8 18,0-3 3-18,18 3-2 0,-2-4 4 0,1 0 6 10,-1 1-13-10,-1-3 7 0,2-1-2 14,0-1-11-14,2 0 17 0,-1 0-13 14,-1 0-5-14,0 0 14 0,1-14-9 0,-6 14 5 21,0-11 6-21,0-1-11 0,-3 1-2 0,-2-2 2 0,0 2-1 9,-7-1 2-9,2 0 5 0,-2-4-15 16,0 4 9-16,0 1-2 0,0-3-4 20,-19 1 16-20,19 0-10 0,-20 0-8 0,5 4 5 0,-2 2-3 1,1-4-5 11,2 8 13-12,1-1-9 0,2 3-2 13,1 1 12-13,-2 0-8 0,4 0 3 21,1 0 5-21,-3 15-13 0,3-3 8 0,2 3 7 0,2-3-6 15,-2 1 8-15,2 0-5 0,3 2-6 0,0-4 9 21,0 2 3-21,0-1-5 0,0-2 8 0,0 0 0 0,18-2-9 14,-3-3 5-14,-3 1-1 0,1-1-10 0,-1-5 11 10,0 0-3-10,5 0-8 14,-4 0 12-14,3 0-8 0,-2 0 0 0,0 0 7 24,-2-19-13-24,-4 4 6 0,2 1 4 0,-3 4-8 0,-5-4 10 0,0 2-13 11,0-4-1-11,-2 2 7 14,0 1-1-14,0 3 7 0,0-2-3 0,0 2-6 13,0 2-3-12,0 0 7-1,0 0-2 17,0 1 4-17,-11 1 4 0,11 1-14 0,0 0 3 0,-12 1 3 17,12 2-9-17,0 2 5 0,0 0 10 0,0 0-11 14,0 0 3-14,-11 0 8 0,11 0-13 18,0 0 13-18,0 0 1 0,0 0-14 0,-4 0 12 0,4 11-3 14,-8-11-2-14,7 11 12 0,0-11-10 0,-4 10-8 21,4-10 10-21,-2 8-2 0,2-8 0 0,1 0 4 0,0 5-10 10,0-5 10-10,-6 0 0 17,6 0-1-17,0 0 8 0,0 0-18 0,-1 0 11 20,1 0 1-20,0 0-8 0,-3 0 14 0,3 0-15 0,-3 0 2 0,3 0 11 13,-4 0-11-13,4 0 8 0,-5 0-3 12,5 0-6-12,-4 0 6 0,1 0 1 14,3 0-1-14,-1 0 3 0,-2 0-8 24,-1 0-3-24,1-7 5 0,1 7-4 0,2 0 10 0,-2 0 1 0,2 0-11 10,0 0 1-10,-3-6-4 0,3 6 1 14,0 0 8-14,-2-4 1 0,2 4-1 14,0 0-4-14,-3-4 2 0,3 4 2 0,-2 0-4 18,2 0 6-18,0 0-8 0,0-2-3 0,0 2 9 13,0 0-4-13,0 0 2 0,0 0 6 0,0 0-6 18,0 0-6-18,0 0 8 0,0 0-9 0,0 0 1 17,0 0 12-17,0 0-14 0,0 0 10 0,0 0 4 14,0 0-8-14,0 0 9 0,0 0-12 0,0 0-5 20,0 0 8-20,0 0-3 0,0 0 9 0,0 0 1 0,0 0-8 15,0 0 1-15,0 0 2 0,0 0-2 0,0 0 4 14,0 0 3-14,0 0-8 0,0 0 4 21,0 0 5-21,0 0-8 0,0 0 11 0,0 0-5 0,0 0-10 17,0 0 14-17,0 0-10 0,0 0 0 0,0 0 2 0,0 0-30 6,0 0-14 9,0 0-22-15,0 0-33 0,0 0-4 0,0 0-20 20,0 0 16-20</inkml:trace>
    </iact:actionData>
  </iact:action>
  <iact:action type="add" startTime="39449">
    <iact:property name="dataType"/>
    <iact:actionData xml:id="d5">
      <inkml:trace xmlns:inkml="http://www.w3.org/2003/InkML" xml:id="stk5" contextRef="#ctx0" brushRef="#br0">20038 5924 211 0,'11'-11'5'7,"-4"-2"0"-7,-1 2 11 26,0 3 17-26,-1 0 0 0,-3 0 16 0,-2 3-11 0,0-1-6 0,0 1 5 9,0 1-14-9,0 0 3 13,0-1-5-13,0 0-16 0,0 0 15 0,0 0 3 21,0-2-8-21,-13-2 8 0,13 1-12 0,-17-3-11 0,5 3 7 11,4-2 0-11,-2-1-3 0,1 3-2 14,-1-5 3-14,-1 2-14 0,3-1 9 17,-4 0 4-17,1-1-8 0,-1-2 6 0,1 1-6 16,-3 1 4-16,0-3-9 0,-5 3 9 0,4 0 0 13,-5-1-1-13,-2 1 6 1,0 0-5-1,-4 0 0 22,-1-1 2-22,-6 2-4 0,3 0 0 0,-4 0 0 0,0-2-5 2,0 4 11 16,-3-4-3-18,0 1-4 0,0 0 8 0,3-1-10 4,0 1-4 18,1 1 13-22,-2-2-6 0,3 0-2 0,-2-1 13 0,3 1-5 0,-2-1-8 16,4-1 8-16,-1 4-3 0,-2-3-8 0,0 0 4 11,2 1 1-11,4 2-3 1,-1-2-2 12,0 1 7-13,-1 2 1 0,-2 1-6 23,2-2 10-23,-2 3-8 0,0 1-4 0,-6 0 12 0,5 1-7 0,-2 1 8 11,2 4-5-11,-2-2-10 0,3 2 8 14,-1 2-1-14,1 0-2 0,-1 0 10 21,0 0-13-21,-2 0-1 0,5 0 15 0,-2 0-8 0,0 0 4 2,2 15 3 6,-2-15-21-8,0 14 10 18,6-5 8-18,-5-1-8 0,4 4 14 0,-2-3-7 17,1-2-9-17,3 3 9 0,-1 3-2 0,-4 0 3 0,5-1-6 14,-3 0 3-14,2 4-4 0,-1-2-3 14,2 1 10-14,0 0-5 0,-1 2-1 1,1-1 5 19,1 0-2-20,3 0-8 0,1 0 12 0,-2 3 1 0,-2-1-8 14,7 0 6-14,-4 0-6 0,1 1-6 20,4-1 12-20,-4 3 3 0,1-2-4 0,2 0 7 0,1 4-9 2,-2-4-9 10,3 5 10-12,-1-1-4 0,3-2 4 14,-1 2 12-14,2 0-11 0,-1 1 0 11,4 0 4-11,1 1-12 0,-4-1 10 14,6 0 3-14,-2 3-9 0,2-1 2 0,2 1-2 23,2-1 2-23,0 0 4 0,0 2 1 0,0-2-1 0,0 3-10 11,0 0-6-11,0 3 12 0,19-1 3 21,-3 2 1-21,-1 3 12 0,2-4-13 0,0 3-10 0,7-3 6 2,-4 1 2 6,7-3 1-8,2-2 9 18,2-3 1-18,2-1-12 0,4-2 4 0,1-3-4 11,3-3-4-11,1 0 6 0,3-5-4 20,3 1 0-20,4-1 4 0,0-3 0 0,1-2 2 0,-1-1 3 14,5-4-5-14,-4 1-6 0,2-2 2 0,-2 0 4 14,2 0-4-14,1 0 8 0,-4 0-1 22,-2 0-12-22,3-16 3 0,-6 3 4 0,-2 2-2 0,1-4 8 1,-5 4 1 7,3-5-7-8,-3 0-4 20,-3-2-1-20,4-2 5 0,2 0 0 1,-3 0 5-1,-3-3 5 17,-1-2-14-17,2 3 0 0,-2-3 8 0,-3-3 2 2,-2 2 10 9,1-4 8-11,-3 3-4 0,0 1-6 11,-6-3-5-11,6 1-3 26,-5 1 3-26,1 1 6 0,-3 4-1 0,-3-4 10 0,2 2-17 0,1 0-10 0,-3 0 8 9,-3-2-1-9,2-1 24 11,2 0 10-11,-1-2 1 0,-3-1-15 17,1 3-14-17,-5-1-1 0,3 2-9 0,-3 2 6 21,-3-2 7-21,-5 3-7 0,4 1 3 0,-4 1 6 0,-3 2-11 12,2-2-2-12,-4 6 2 0,0-2-8 15,0 2-4-15,0 1 12 0,0 2-4 0,0 3-4 18,-23-1-7-18,5 2-56 0,7 2-70 0,-2-1-97 15,-6 3-5-15</inkml:trace>
    </iact:actionData>
  </iact:action>
  <iact:action type="add" startTime="46729">
    <iact:property name="dataType"/>
    <iact:actionData xml:id="d6">
      <inkml:trace xmlns:inkml="http://www.w3.org/2003/InkML" xml:id="stk6" contextRef="#ctx0" brushRef="#br0">26369 17171 253 0,'0'-10'6'11,"0"2"15"-10,0-2 5-1,11-1 11 14,-11 2-2-14,0 1-20 0,0 0 8 20,0 1-5-20,0 0-9 0,0 1 21 0,0 4-13 0,0-3-4 12,0 0 15-12,0 1-12 0,0 2 1 14,0-3 8-14,0 3-13 0,0-2 0 0,0-2-1 20,0 1-8-20,-11 0 12 0,11 1-6 0,-8-2 6 0,-2 1 3 12,10 2-9-12,-9-2 4 0,2-3-2 17,0 4-11-17,4-3 3 0,-3 2-1 23,-1-3 0-23,0 0 5 0,0 0-9 0,3 2-3 0,-3-4 1 0,2 2 4 0,-2 0-2 11,-1 0 10-11,2 4-5 0,0-4-6 22,-1 0 6-22,-3 1-1 0,5-2-3 0,-2 1 1 0,-5 0 1 11,2 0-3-11,2 0-1 0,-2 0 3 15,-2-1 2-15,0 2 0 0,-1-1 3 9,6 2 1-9,-3-1-16 0,0 1 7 15,1-1 5-15,-2 1-4 0,1-2 7 0,1 2-1 20,-1 2-10-20,-1-4 3 0,3 2 7 0,-2 4-10 0,-2-4 6 13,1-1 4-13,2 3-10 0,-2-1 1 15,-6 0 5-15,4-1 0 0,-4 2 0 1,-1-1 7 18,2 0-4-19,-3 2-10 0,1-3 9 0,-5-1 0 0,5 4-6 10,-5-2 11-10,3-1-10 19,-1 3-3-19,1-3 8 0,-3 2-4 0,5-1 6 0,-5 2-4 17,4 0-6-17,-2 1 6 0,3-3 2 0,-1 3 4 14,1-2 1-14,1 1-11 0,0 0-3 0,-2-1 3 13,1 1 1-13,2 0 5 0,-4 0 3 22,3-1-8-22,-1 1-5 0,2 0 8 0,0 1-3 0,-2 1 6 14,2-3 5-14,3 3-14 0,-7-1 1 0,2 2 7 19,2-4-2-19,-2 4 3 0,-1 0 4 0,4-1-10 0,-1 1 1 14,-1 0 4-14,1 0-6 0,1 0 0 13,-2 0 4-13,1 0 0 0,0 0-3 12,1 0 10-12,-2 0-9 0,4 0 0 24,-4 12 10-24,4-12-17 0,-1 0 9 0,0 9 3 0,2-9-6 0,1 7 10 11,2-1-5-11,2-1-11 0,-3 0 10 14,5 0-3-14,-5-2 1 0,3 2 10 13,-5-2-9-13,5 2-2 0,1 1 6 0,-6-2-8 21,6 1 6-21,-4-1 2 0,1 4-8 0,2-5 4 0,-3 5 2 10,5-1-4-10,-5-1 3 0,-2 1 5 18,5-2-12-18,-4 1 5 0,2 1 4 0,-1 0-3 17,3-2 2-17,-4 2 4 0,2-1-12 0,1 2 4 2,1-1 8 11,1-1-6-13,0 1 5 0,1-1-5 19,0 2-3-19,1 0 5 0,0 0-2 0,-3 0 0 0,3-1 3 14,-2 2-6-14,0-1-1 0,-4 0 6 14,3 2-2-14,-1-3 1 0,5 2 10 0,-4-1-16 22,1 2 5-22,0-2 2 0,-1 0-11 0,6 4 18 0,-4-2-11 14,0-2-1-14,1 2 4 0,-4 3-1 0,4-2 0 12,0-3 4-12,0 0-6 0,-2 5-3 12,2-5 8-12,2 2-1 0,-3 0 6 24,5-1 1-24,-2-1-11 0,2 0-2 0,0 2 2 0,0 1 0 0,0-2 2 10,0-1 6-9,0 4-8 12,0-4-9-13,0 0 15 0,0 3-4 0,0-1-2 14,16-1 15-14,-5 1-15 0,-11 2-2 21,12-3 15-21,2 2-13 0,-6 0 6 0,2 1 3 0,-1-3-16 0,2 3 9 11,-1 0 2-11,-3-2-2 17,-1 0 11-17,0 0-6 0,-1 2-14 0,2-2 11 1,-1 1-4 14,0-4 1-15,1 1 17 0,3 1-16 0,-2 0-4 14,4 2 6-14,-1-5 0 0,0 5 3 18,1-4 3-18,2 1-4 0,-3 0-12 0,4-2 5 0,-3 1 3 17,5-1 3-17,2 2 1 0,-1 0 2 0,2 2-5 13,2-2-6-13,0 2 3 0,-2-1-2 21,9 1 4-21,-5-3 4 0,-1 0 1 0,2-2-3 0,-2 0-7 2,0-2 3 11,1 4 2-13,-7-3 2 0,1 1 1 14,1-1-8-14,-1 0 1 0,-2 0 4 0,1 4 0 11,-6-4 4-11,2 3-6 24,0-3-3-24,-2 2 3 0,1 1 7 0,-1-2 1 0,-2 0 1 0,2 1-3 10,3-2-13-10,0 0 7 0,-1-2-4 14,-1 4 8-14,5-2 5 0,-6-2-10 22,5 0 3-22,-1 0-6 0,4 2 8 0,-4-3 0 0,4 0 2 0,-2-1-2 8,3 0-10-8,-4 0 12 15,5 0-2-15,-1 0 1 0,-2 0 3 0,1 0-12 18,-2 0 2-18,0 0 8 0,1 0-7 0,1 0 8 19,-2 0-5-19,4 0-11 0,-7 0 13 0,5-12-2 0,2 12 2 12,-2-10-2-12,-1 10 0 0,-1-10-6 21,5 1 1-21,-7 2 12 0,4 2-7 0,2-1 5 0,-3 1-5 11,-1-2-7-11,5 3 7 0,-7-2-3 17,7 2 3-17,-4-2 9 0,2 1-13 0,1 2 2 21,-2 1 8-21,-2-1-12 0,1 3 8 0,1-1 0 0,2-3-7 15,-2 4 5-15,-4-4 1 0,1 1-3 0,1-1 2 8,-6 1 2-8,2 0-9 23,-1-3 5-23,-1 4 4 0,-1-3-2 0,1 0 7 0,2 0 1 0,-6-1-12 18,6 3 4-18,-2-3 0 0,-1 0 2 0,-3 0 3 8,6 1-8-8,-7-1-3 14,5-1-3-14,-1 1 13 0,-1-1-4 0,-2 2 1 15,4-2 5-15,-1 0-17 0,-3-2 9 1,2 2 2 14,-5-3-9-14,6 2 12-1,-4 0-5 0,1-3-7 13,3 1 8-13,-2 1-5 0,2-1 10 17,-3 0 1-17,-1 0 2 0,4 0-7 0,-3 0-5 1,-3 0 11 15,-2 0-4-16,4-2 5 1,1 0 2-1,-6 0-7 14,6 2-2-14,-3-1-2 0,1 0 9 20,2 2 4-20,-2-2-2 0,0 0 10 0,-1 1-18 0,0-1-1 2,5 1 13 10,-6 0-9-12,-1 0 4 0,3-3-3 13,-2 3-11-13,-2-3 10 0,-1 3 4 22,3-3-3-22,0 2 6 0,-2-1-11 0,2 2 0 0,-2 3 10 0,-1-4-8 14,6 7-6-14,-5-2-24 0,-1 2-86 10,3 2-95-10,-3 2-8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0:40:42.97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317">
    <iact:property name="dataType"/>
    <iact:actionData xml:id="d0">
      <inkml:trace xmlns:inkml="http://www.w3.org/2003/InkML" xml:id="stk0" contextRef="#ctx0" brushRef="#br0">13652 4072 35 0,'0'0'3'12,"0"0"2"-12,14 0 5 0,-14 0 8 16,13 0 8-16,3 0-1 0,-3 0 8 0,-1 0-1 23,6 0-6-23,-1 0-2 0,1 0-10 0,5 0-2 0,1 0-4 0,0 0 1 15,5 0 12-15,2 0-6 0,2 0 3 8,1 0 8-8,3 0-3 23,0 0-4-23,2 0-1 0,3 0-8 0,-5 0-3 0,7 0-2 0,-3 0 4 15,4 0 2-15,-1 0-6 0,2 0-3 0,-1 0-4 11,4 0-2-11,2 0 8 0,-3 0 8 14,2 0-8-14,3 0 1 0,-1 0-3 20,6 0-5-20,-4 0 3 0,2 0 5 0,4 0-1 0,-1 0 3 11,1 0 0-11,4 0-4 0,3 0 2 17,1 0-5-17,7 0-1 0,6 0 2 0,-1 0-4 14,1 0 6-14,3 0 5 0,1 0-7 0,-2 0-1 17,-1 0-7-17,1 0 6 0,-2 0-1 0,-6 0 0 14,3 0 7-14,-5 0 1 0,-2 0-8 1,-2 0 7 19,0 0-7-20,-5 0-7 0,-2 0 13 0,-1 0-6 0,-1 0 7 15,-3 0 3-15,5 0-10 0,-2 0 2 13,0 0-4-13,1 0 1 0,4 0 5 0,1 0 1 20,5 0 2-20,3 0 10 0,1 0 4 0,3 0-1 0,2 0 8 16,2 0 1-16,1 0-4 0,2 0-3 0,-4 0-2 9,1-13-3-9,-5 13-10 25,-3-8 10-25,1 8-6 0,-4 0 2 0,1-5 7 0,-8 5-12 0,2-7 1 13,-2 5-1-13,0-3-8 0,-1 2 6 11,-1 1-3-11,-3-3-2 0,5 2 6 14,-6 0-3-14,3 1 2 0,-1-3 3 0,-1 3-13 20,5 1 3-20,6-2 1 0,-3 0 2 0,-2 2 5 0,1-1 4 14,2-2-3-14,-1 3-8 0,-3 1 0 14,-3 0-1-14,-3 0 1 0,2 0 2 0,-6 0 2 14,-6 0 5-14,2 0-3 0,-10 0-1 17,-2 0-7-17,-1 0 4 0,-3 0 0 0,-4 0-1 1,-4 0 8 12,-4 0-14-13,-3 9 1 0,-4-9 5 19,-2 0 8-19,-4 0 2 0,-2 0 0 0,-6 0 17 0,2 8-6 15,0-8 12-15,-3 0 4 0,0 6-14 2,0-6 1 9,0 0-5-11,0 0-6 0,0 0-1 23,0 0-4-23,0 0-9 0,0 0 2 0,0 0 6 0,0 0-4 14,0 0 6-14,0 0 1 0,0 0-7 0,0 0-2 10,0 0 2-10,0 0 2 24,0 0-4-24,0 0 7 0,0 0-3 0,0 0-8 0,0 0-1 0,0 0-1 12,0 0 10-12,0 0 9 0,0 0 2 12,0 0-4-12,0 0-19 0,0 0 10 14,0 0 0-14,0 0 0 0,0 0 16 0,0 0-7 21,0 0 3-21,0 0-3 0,0 0 2 0,0 0-1 0,0 0 1 10,0 0 3-10,0 0-8 0,0 0-6 17,0 0-6-17,0 0 2 0,0 0 4 0,0 0-2 19,0 0 4-19,0 0 1 1,0 0-3-1,0 0 0 0,0 0-4 15,0 0-2-15,0 0 10 0,0 0 0 0,0 0 0 11,0 0 3-11,0 0-9 21,0 0 0-21,0 0 8 0,0 0 6 0,0 0 3 0,0 0 3 0,0 0-5 11,0 0-9-11,0 0 0 15,0 0 0-15,0 0-4 0,0 0 1 0,0 0 3 21,0 0 2-21,0 0-2 0,0 0-2 0,0 0-10 0,0 0 0 16,0 0 2-16,0 0 0 0,0 0 10 0,0 0-2 20,0 0-2-20,0 0-2 0,0 0-2 0,0 0 0 0,0 0-2 14,0 0 0-14,0 0 4 0,0 0-4 0,0 0 6 10,0 0 2-10,0 0-8 22,0 0 0-22,0 0 0 0,0 0 3 0,0 0 2 0,0 0-2 0,0 0 3 18,0 0-2-18,0 0-4 0,0 0 4 0,0 0-4 9,0 0 6-9,0 0-2 0,0 0 4 10,0 0-1-10,0 0-4 17,0 0-3-17,0 0 0 0,0 0 4 0,0 0 2 18,0 0 0-18,0 0 3 0,0 0 1 0,0 0-10 0,0 0 4 17,0 0 0-17,0 0 2 0,0 0 2 0,0 0 4 11,0 0-4-11,0 0-10 0,0 0 2 21,0 0 0-21,0 0 8 0,0 0 0 0,0 0 2 0,0 0-4 14,0 0-6-14,0 0 2 0,0 0-4 0,0 0 6 20,0 0 4-20,0 0-2 0,0 0 2 0,0 0 0 0,0 0-6 12,0 0 2-12,0-9-4 0,0 9 2 16,0 0 0-16,0 0 4 0,0 0 0 0,0 0 0 22,0 0-8-22,0 0 0 0,0 0 8 0,0 0 2 0,0 0 6 14,0 0-4-14,0 0-4 0,0 0-4 0,0 0-2 14,0 0 6-14,0-13 10 0,0 13 5 9,0 0 9-9,0-9 2 21,0 9-7-21,0 0-9 0,0-8-2 0,0 8-6 0,0-5-2 0,0 0 5 12,0 5-6-12,0 0 3 0,0-5-2 15,0 0-8-15,0 4 0 0,0 1-2 15,0-2 8-15,0 0 8 0,-17-1 0 0,17 2 0 17,0 1-6-17,0 0-3 0,0-2-2 0,0 0 3 17,0 2-6-17,0 0 4 0,0-1 4 0,0 1-2 0,0 0 2 12,0 0-7-12,0 0 1 0,0 0 0 20,0 0 5-20,0-3 7 0,0 3-2 0,0 0-4 0,0 0-4 15,0 0-2-15,0 0 2 0,0 0 8 20,0 0-2-20,0 0 4 0,0 0-8 0,0 0-8 0,0 0 6 12,0 0-4-12,0 0 6 0,0 0 2 15,-11-8 0-15,11 8-2 0,0 0-6 0,0-7 6 21,0 7 0-21,0 0 4 0,0-5 2 0,0 5-8 0,0 0 0 12,0 0-4-11,0 0 4-1,0-4 4 0,0 1 0 11,0 3 2-11,0 0-2 13,0 0 2-13,0 0-10 0,0 0 0 1,0 0 4 25,0 0 0-26,0 0 4 0,0 0 2 0,0 0-4 0,0 0-4 0,0 0 4 8,0 0-4-8,0 0 4 11,0 0 6-10,0 0-2-1,0 0-2 16,0 0 2-16,0 0-4 1,0 0-2-1,0 0 0 17,0 0-6-17,0 0 2 0,0 0 8 0,0 0 0 0,0 0 8 17,0 0-6-17,0 0-10 0,0 0 10 0,0 0-12 14,0 0 6-14,0 0 10 0,0 0-8 0,0 0 6 17,0 0-4-17,0 0-2 0,0 0 2 0,0 0-4 14,0-9 2-14,0 9 2 0,0-9-2 22,0 9 0-22,0 0 0 0,0-7-4 0,0 2 0 0,0 2 2 0,0 3 0 10,0-4-2-10,0 2 6 2,0-3 0 13,0 5 1-15,0-2-2 0,0-1-23 0,0 2-23 21,0-1-55-21,0 0-50 0,0 2-31 0,0-3-48 0,0 0-23 14,0 2 20-14</inkml:trace>
    </iact:actionData>
  </iact:action>
  <iact:action type="add" startTime="20772">
    <iact:property name="dataType"/>
    <iact:actionData xml:id="d1">
      <inkml:trace xmlns:inkml="http://www.w3.org/2003/InkML" xml:id="stk1" contextRef="#ctx0" brushRef="#br0">10750 5566 21 0,'0'0'3'23,"0"0"2"-23,0 0-3 0,0 0 8 0,0 0-1 0,0 0 1 0,0 0 1 6,0 0 1 23,0 0 2-29,0 0-7 0,18 0 11 0,-18 0-6 0,17 0-7 0,-4 0-3 0,-13 0-2 0,14 0 0 14,-3 0 5-14,-2 0 2 0,2 0 1 25,-4 0-6-25,3 0 0 0,-1 0 13 0,1 0-6 0,-4 0 8 0,3 0 7 12,0 0-10-12,1 0-2 0,4 0 2 10,-8 7-6-10,10-7-4 0,-9 4 4 23,5-4-2-23,0 0-6 0,1 3 5 0,1 2-5 0,-1-5 5 0,1 2-2 14,3-2-3-14,-1 2 6 0,-2-2-10 12,1 1 1-12,1 2 8 0,-5-3-7 14,5 0 4-14,-6 2-4 0,1 0 7 0,1-1-5 20,3 1-7-20,-3-2 14 0,2 3-7 0,2-2 2 0,-2-1 5 11,4 0-7-11,-2 0-7 18,2 0 7-18,1 0 2 0,2 0-4 0,-4 0 14 0,5 0-8 20,-3 0-2-20,0 0 3 0,2 0-7 0,-1 0 6 0,-1 0-4 12,-5 0-2-12,1 0 5 0,3 0-10 12,-3 0 6-12,-1 0 4 0,-2 0-6 21,1 0 6-21,-2 0 2 0,3 0-1 0,2 0-8 1,-2 0 1 13,2 0 1-14,1 0 4 0,-2 0 5 0,1 0-5 13,4 0 3-13,-6 0-7 0,5 0-1 21,-4 12 4-21,4-12-2 0,-1 0 1 0,3 0 5 0,-1 0 4 3,3 6-13 8,1-6 6-11,0 0-4 0,2 0-1 10,1 0 3-10,-1 0 1 24,-1 0 6-24,1 0-1 0,1 0-3 0,0 0-3 0,-2 0-5 0,-2 0 1 12,0 0 1-12,0 0 5 0,2 0-2 12,-3 0 3-12,-3 0 6 0,0 0-7 2,4 0-1 10,-5 0-1-12,3 0-3 0,-2 0-4 21,1 0 5-21,1 0 2 0,-1 0 4 0,1 0-1 0,-1 0-1 14,3 0-4-14,-2 0 2 0,-1 0 0 0,-1 0-7 14,4 0 11-14,-5 0-4 0,5 0 1 14,-2 0 8-14,-1 0-12 0,-2 0 3 1,4 0 0 16,1 0-2-17,-4 0 2 0,4 0-4 0,0 0 1 13,-3 0 5-13,1-8 1 0,0 8-5 2,1 0 2 17,-4-8 0-19,2 8 0 0,1 0 2 0,-1 0-2 0,0-8 0 14,0 8-3-14,-4 0 8 0,-1 0-2 12,5 0-6-12,-3 0 6 0,-1 0-6 30,0 0-6-30,-2 0 13 0,-3-5-3 0,6 5-2 0,-5 0 4 0,-1 0-5 0,2 0 2 0,-2 0-1 5,8 0 1 17,-1 0 0-22,-2 0 0 0,2 0 3 0,1 0 4 0,2 0-2 14,-1 0-5-14,3 0 0 0,-2 0-3 0,2 0 5 12,2 0-2-12,1 0 7 0,1 0-4 12,0 0-8-12,-1 0 3 0,1 0 2 25,-2 0 7-25,1 0-9 0,-1 0 2 0,0 0-3 0,-3 0-4 0,4 0 16 10,-5 0-6-10,-1 0-3 0,3 0 5 11,-2 0-8-11,-1 0 1 15,3 0 7-15,-2 0-12 0,-1 0-1 0,1 0 9 23,2 0 1-23,-2 0 2 0,-1 0 3 0,3 0-7 0,3 0 1 0,-4 0 6 11,5 0-8-11,-2 0-3 0,-1 0-1 15,-2 0 7-15,3 0 3 0,-3 0 2 19,3 0-2-19,-4 0-7 0,-1 0 6 0,1 0-9 0,2 0 5 15,-3 0 0-15,0 0-4 0,-3 0 9 0,4 0-5 14,-2 0-1-14,-4 0 2 0,6 0-4 19,-2 0-2-19,-2 0 5 0,1 0 0 0,1 0 5 0,2 0-5 15,-2 0 0-15,1 0 2 0,-2 0-4 0,3 0 4 20,-1 0-6-20,-1 0 6 0,1 0 5 0,-2 0-5 0,1 15 1 14,-1-15-3-14,-2 0-5 0,2 9 7 12,1-9-4-12,-2 0-3 0,0 8 5 12,1-8 1-12,-3 0 3 0,3 0-2 14,-2 5-1-14,2-5 1 0,1 0-7 0,-4 7 1 20,2-7 4-20,2 0-5 0,-4 0 9 0,4 0-3 0,-1 0 1 11,2 4 0-11,-4-4-6 0,2 0 3 17,1 0-5-17,-3 4 6 0,6-3 6 0,-5 3-1 18,2-3-3-18,-1 0-2 0,7 1 3 0,-1 1-8 17,-2-2 5-17,1 0 2 0,0-1-6 0,0 1 11 0,-1 1-7 15,1 1 4-15,0-3-4 0,1 1-7 16,-4 0 5-15,1 1-2-1,-1-1 6 0,3 2 2 1,-5-1-1 12,1 0 1-13,2-2-10 0,-4 0 8 20,5 0-2-20,-4 0-2 0,1 0 8 0,-4 0-6 0,7 0 0 14,-5 3-11-14,0-3 9 0,3 0 9 0,-2 1-10 14,0-1 12-14,4 0-6 0,-5 0-8 20,4 0 7-20,1 0-8 0,-1 0 5 0,-1 0 2 0,0 0 1 14,1 0 3-14,-4 0-6 0,7 0 1 0,-7 0-2 11,6 0-3-11,-3 0 5 13,1 0 0-13,-1 0 1 0,-3 0 3 0,4 0-4 23,-2 0 0-23,1 0-4 0,-2 0 3 0,1 0 1 0,2 0 0 12,-1 0 3-12,-1 0 1 0,3 0 3 2,-3 0-9 11,2 0-2-13,-2 0 6 0,-2 0-2 13,1 0 0-13,-1 0 5 0,2 0-5 17,-2 0-1-17,0 0 2 0,-2 0-2 0,7 0 2 0,-5 0-2 14,1 0 2-14,1 0 5 0,-1 0-6 17,4 0 1-17,-4 0 8 0,2 0 4 0,1 0 3 3,-1 0 0 13,3 0-11-16,-2 0-9 0,2 0 0 0,3 0 6 15,-2-11 2-15,1 11 1 0,1 0-1 0,1 0-8 19,0 0-1-19,-2 0-1 0,1 0 8 0,-3-8-2 0,0 8 4 14,-1 0 1-14,-3 0-6 0,-1 0-1 12,1 0 0-12,-1 0 2 0,-2 0 2 23,1 0-2-23,-4 0 3 0,5 0-1 0,-2 0-7 0,5 0 5 0,-2 0 1 14,1 0-2-14,1 0 2 0,-1 0 5 3,1 0-8 4,-1 0-5-7,3 0 7 23,1 0 5-23,-6 0-3 0,4 0 3 0,-1 0 1 0,-3 0-13 0,4 0 1 16,-5 0 10-16,1 0-6 0,4 0-2 0,-2 0 10 9,-2 0-6-9,1 0-2 15,3 0 4-15,-3 0-2 0,-1 0 2 0,4 0-4 20,-4 0 5-20,-1 0-3 0,2 0-9 0,-1 0 9 0,3 0 2 12,-1 0-5-12,3 0 10 1,-2 0-3 14,-1 0-8-15,4 0 2 0,-7 0 6 2,2 0-8 7,2 0 4-9,-2 0 9 20,1 0-16-20,1 0 5 0,-1 0 4 0,3 0-2 0,-2 0 2 1,-1 0-4 13,4 0 2-14,-4 0-5 0,6 0-1 21,-1 0 8-21,-1 0-2 0,3 0 2 0,-1 0 3 0,4 0 2 11,-2 0-3-11,2 0-6 0,0 0 0 16,0 0 0-16,-3 0-1 0,5 0 8 0,-3 0-1 21,4 0-6-21,-6 0 7 0,2 0-8 0,1 0 3 0,0 0-2 2,-3 0 0 11,-1 0 4-13,-1 0 0 1,-2 0-4 6,0 0-2-7,2 0 6 23,-3 0-5-23,-2 0 6 0,2 0 1 0,1 0-8 0,1 0 8 0,-1 0-1 14,-3 0-4-14,3 0-3 0,-1 0-1 12,0 0 3-12,-2 0 5 0,-3 0 3 12,-2 0-1-12,1 0 0 0,1 0-6 20,-1 0-5-20,2 0 5 0,-2 0-1 0,-1 0 4 0,4 0-4 3,-2 0 5 6,-1 0-1-9,-1 0-7 15,-1 0 3-15,-1 0 0 0,1 0 2 0,2 0 7 18,-2-11 15-18,0 11 1 0,-1 0 0 0,-1 0-3 0,-2 0-11 17,-2 0-6-17,2 0 3 0,-1 0-4 0,-2 0 3 13,3 0-5-13,-5 0-7 0,5 0 8 21,-5 0 7-21,2 0-1 0,-3 0 9 0,4 0 10 0,-5 0-1 14,-3 0 2-14,5 0 1 0,-5 0-6 0,0 0-11 12,0 0 4-12,2 0-8 0,-2 0-5 23,0 0 1-23,3 0-1 0,-1 0 5 0,1 0-3 0,-1 0-2 0,0 0 0 13,2 0-4-13,2 0 0 0,4 0 2 11,-3 0-5-11,7-13 7 0,2 13-4 14,2 0 2-14,5-10 3 0,2 10-8 24,5-8 3-24,0 8-2 0,3-7 8 0,4 7 2 0,-2-7-6 0,2 1 7 10,3 6-9-10,-4-3-1 0,-1-1 4 14,-4 4 3-14,-1-3 5 0,-3 2-3 14,-3-1 3-14,-6 0 4 0,-1 2 9 0,-6 0 12 18,-3 0 7-18,-3 0 8 0,0 0 4 0,-3 0 8 13,4 0 0-13,-6 0-9 0,0 0-10 2,0 0-20 14,0 0-15-16,0 0 1 0,0 0-14 0,0 0 4 17,0 0 10-17,0 0-12 0,0 0 2 0,0 0 10 14,0 0-8-14,0 0 0 0,0 0-2 0,0 0-2 21,0 0 4-21,0 0 2 0,0 0 2 0,0 0-1 0,0 0-2 14,0 0-5-14,0 0 6 0,0 0-2 20,0 0-4-20,0 0 8 0,0 0-2 0,0 0-6 0,0 0-1 14,0 0-15-14,0 0-62 0,0 0-49 0,0 0-62 14,0 0-56-14,0 0-3 0</inkml:trace>
    </iact:actionData>
  </iact:action>
  <iact:action type="add" startTime="37195">
    <iact:property name="dataType"/>
    <iact:actionData xml:id="d2">
      <inkml:trace xmlns:inkml="http://www.w3.org/2003/InkML" xml:id="stk2" contextRef="#ctx0" brushRef="#br0">10266 6696 219 0,'0'-6'8'17,"12"-2"6"-17,-12-2 15 0,11 2 28 0,-4-2-2 9,3 2 2-9,-6-2 11 15,3-2-22-15,3 0 7 0,-4 1 12 0,3 1-18 16,-4-1-3-16,1 0-7 0,1 1-22 0,0 0-12 18,0-1-3-18,-3 2-1 0,4 1-1 0,-1 0 0 0,0 0 0 14,-2 1-7-14,1 3 2 0,-2 0 9 17,4 0-2-17,-4 2 5 0,0-2-1 0,3 3-8 14,-3 1-2-14,4 0-1 0,-4-2 3 0,3 1 6 22,1 1 0-22,-2 0 2 0,1 0-8 0,2 0-5 0,-2 0 11 10,-3 0-2-10,6 0 3 0,-4 0 3 16,4 0-8-16,-3 0-3 0,1 0 3 0,4 0 2 21,-2 0 0-21,1 0 2 0,0 0 0 0,4 0-4 0,-3 0-4 14,6 0 2-14,-1 10 2 0,1-10 6 0,3 12 3 21,-1-4-1-21,3-8-10 0,-2 8 4 0,2-1 4 0,0 1-6 4,0 0 10 21,2-2-8-25,-2-3-8 0,0 4 16 0,-2 1-7 0,-1-2-2 0,3 1 8 9,-2-1-12-9,0 1-3 14,1-1 8-14,-5 2-2 0,3 0 10 0,-2 0-7 14,1-1 3-14,-1 1-4 0,-2 0-7 22,-2-2 7-22,1 0-2 0,0-2 4 0,3 2 0 0,1-1 3 0,1 0-1 8,1 0-4-8,3-2 5 18,0 0-1-17,3 0-4-1,0 1 4 0,7-2-6 1,-1 2 0 15,5-1 0-16,-1-1-3 0,0-1 6 0,-3 4 1 14,8-4-2-14,-5 3 2 0,2-4-2 17,-3 3-2-17,1-3 4 0,0 2 2 0,1 1-4 0,-1-3 2 17,0 2 3-17,-3 1-7 0,3-3 0 0,0 3-1 15,0-3-1-15,2 0 8 0,-1 3 3 1,2-3-3 19,1 0-3-20,0 0-1 0,0 0-5 0,3 0 8 0,-1 0-3 13,-2 0-1-13,3 0 2 0,-2 0 1 12,2 0-2-12,-2-11-1 0,2 11 2 12,1-11 1-12,-4 11 0 0,0-8 0 25,0 8 3-25,-2-7-9 0,-5 3 1 0,0 0 5 0,-2 1-10 0,-2 2 7 10,-3-1 2-10,2 0 3 0,-5 1 0 14,-3-1-6-14,-1 2 8 0,4 0-14 21,-2 0 3-21,-1 0 3 0,2 0-2 0,4 0 12 0,-2 0-5 0,5 0 2 9,-1 0-6-9,2 0 1 14,2 0 0-14,2 0-2 0,-2 0 2 2,4 0 0 14,5 0 9-16,-2 0-3 0,1 0 1 0,1 0-7 18,-1 0-4-18,-1 0 10 0,-5 0-8 0,6 0 0 14,-4 0-1-14,-2 0 1 0,0 0 6 0,-4 0-1 20,3 0-3-20,-4 0-5 0,0 13 3 0,0-13 5 0,-2 0-3 14,-3 0-5-14,2 12-2 0,-6-12 1 2,7 8 12 10,-3-8 6-12,0 0-10 0,-2 7 4 21,4-7-6-21,-2 0 0 0,1 0 3 0,-3 0-6 0,4 0 1 14,-2 5-2-14,2-5 9 0,3 0 1 0,-1 0-8 10,-2 5 4-10,5-5-3 14,-2 0-5-14,-3 3 4 0,5-3 2 0,-4 0 0 24,-1 3 4-24,-1-2 3 0,1-1-11 0,-2 0 8 0,4 3-4 0,-8-3-5 11,0 0 3-11,2 0-2 14,0 0 4-14,1 0 4 0,-1 0-1 0,-1 0-1 20,1 0-2-20,1 0-2 0,-2 0-3 0,0 0-3 0,5 0 10 11,-1 0 4-11,0 0 2 0,1-10-1 17,1 10-11-17,3-10-5 0,2 10 3 0,0-7 3 14,-5 7 4-14,0-7 1 0,2 2 0 2,-3 5 5 13,-4-5-10-15,4 0 3 0,-3 2-2 0,-1 2 0 13,-3-1 6-13,1 0-2 0,-5 1 7 21,2-1-9-21,-2-1 0 0,-2 3 0 0,-2-2 4 0,-2 2 9 15,-1 0 7-15,-1 0 10 0,-3 0-2 0,0-1-6 12,-1 1-1-12,-4-2 11 1,3 2 6 20,-2 0 11-21,2 0 9 0,-3-3-16 0,4 3-13 0,0 0-6 15,2 0-7-15,-4 0 1 0,2 0-5 0,-4 0-7 10,3 0 1-10,-3 0-10 0,2 0 6 24,-2 0-2-24,2 0 6 0,-2 0 4 0,3 0-5 0,0 0 5 0,1 0-16 15,2 0 2-15,-1 0 6 0,4 0-2 9,-2 0 4-9,3-12 0 0,1 5-2 14,1 7-2-13,0-10-2-1,5 3-3 20,2-2 1-20,-2 2 6 0,4 0 1 0,2 0 3 0,-2 2-2 1,-1 0-10 8,-1 0 3-9,2 2-3 15,-8-1 4-15,-2 3 8 0,1 1-3 0,-5 0 3 17,-3-1-6-17,0 1-4 0,-2-2 1 0,-1 2-3 17,-1 0 8-17,0-3 0 0,0 3 1 0,0 0 9 14,0 0-6-14,0 0 4 0,0 0 0 0,0 0 0 21,0 0-2-21,0 0 3 0,0 0 5 0,0 0-4 0,0 0 4 11,0 0-10-11,0 0 0 0,0 0-2 17,0 0-6-17,0 0-4 0,0 0-2 0,0 0-4 20,0 0-24-20,0 0-64 0,0 0-68 0,0 0-66 0,0 0-35 14,0 0 6-14</inkml:trace>
    </iact:actionData>
  </iact:action>
  <iact:action type="add" startTime="56932">
    <iact:property name="dataType"/>
    <iact:actionData xml:id="d3">
      <inkml:trace xmlns:inkml="http://www.w3.org/2003/InkML" xml:id="stk3" contextRef="#ctx0" brushRef="#br0">7821 10080 28 0,'0'0'8'3,"0"0"14"6,0 0 5-9,0-11 9 18,0 11-4-18,0 0-6 0,0 0-6 0,0-5-9 0,0 5-8 10,0-7-6-10,0 7 6 13,0 0-1-13,0-4 5 0,0 1-7 34,0 1-4-34,-13-1 8 0,13 1-6 0,-7-1 3 0,7 0-8 0,-13 3 4 0,6-3 7 0,7 2-6 0,-8 0 6 20,2-2-4-20,2 1-4 0,0 2 4 0,-1 0 9 0,1 0-3 9,1-2 8-9,0 2 15 18,3 0-1-18,0 0 7 0,0 0 2 0,0 0 0 0,0 0-7 14,0 0-7-14,0 0-4 0,0 0-17 20,0 0 7-20,0 0 8 0,0 0-6 0,15 0 15 0,-15 0-1 14,11 0-7-14,-11 0 2 0,9 0-9 0,-2 0-4 21,0 0-4-21,3 0-1 0,-5 0 7 0,5 0 0 0,2 0 2 14,3 0 2-14,0 0-13 0,0 0 0 10,4 0 0-10,-4 0 0 0,7 0 5 21,-2 0-5-21,1 0 0 1,2 0-5-1,2-11 5 0,-2 11 7 1,4 0-7 15,3 0 4-16,-2 0-4 0,2 0 0 1,-3 0-2 8,4 0 2-9,-1 0-5 14,0 0 3-14,3 0 7 0,-3 0 4 0,4 0-1 14,-2 0-6-14,3 0-2 0,-4 0-2 20,2 0 7-20,3 0 1 0,-4 0-1 0,3 11-11 0,-1-11 5 10,-2 7-5-10,0-7 8 1,2 5 4 16,-1-2-5-17,-2 2 3 0,-1-3-8 0,3-2 10 17,-2 1-4-17,-1 1 0 0,3-1-1 0,-3 1-6 1,1-2 3 11,-1 2 2-12,4-2 2 0,-6 0 9 14,2 0-7-14,0 0-1 0,-3 0-3 22,1 0-5-22,2 0 8 0,2 0-3 0,-3 0 2 0,6 0-2 1,-1 0-4 13,5 0 3-14,0 0 2 0,2 0-1 19,-1 0 2-19,3 0 0 0,1 0 0 0,0 0 3 0,-2 0 1 14,0 0-8-14,2 0 0 0,1 0 0 0,1 0-5 13,-2 0 13-12,1-8-6-1,3 8 1 11,1 0 1-11,-1 0 0 0,0 0 2 24,2-7-4-24,1 7 3 0,-1-6-8 0,1 6 3 0,-1 0 4 0,-2 0-2 11,1 0 5-11,1-5 1 14,-4 5-6-14,-3 0-2 0,4 0 0 0,-4 0 0 13,1 0 1-13,-3 0 4 0,0 0-3 17,-2 0-3-17,-3 0 1 0,-1 0-2 0,-1 0 4 0,-2 0 4 15,-5 11 3-15,2-11 0 0,1 0-5 15,-3 8-2-15,0-8-4 0,-2 7 2 0,4-7 2 21,-2 6 4-21,3-4-2 0,1 0-6 0,-1 0 4 0,2 0-3 11,3-2 1-11,-1 3 4 0,0 0 3 18,3-1-1-18,-3 1 1 0,1 0-1 0,-1-1-8 0,1-2 2 18,2 3 4-18,-6-1-4 0,3 1-1 0,-6-3 3 14,5 2-2-14,-3 0 6 0,-2-2-1 20,2 0-5-20,0 0 1 0,-4 0-1 0,-1 1 6 0,1-1-1 0,-2 0-8 15,-1 3 5-15,2-3-2 0,-2 0 4 10,-2 3 3-10,2-2-5 0,0-1-2 13,-2 1 2-13,-1 1-2 0,3-1 4 26,-2 2 0-26,-1-1-7 0,3 0 5 0,1-2-2 0,-4 1 2 0,5-1 4 0,-5 0-2 9,3 0-1-9,-2 0 1 14,-1 0-4-14,2 0-3 0,0 0 1 1,-3 0 6 12,1 0 0-13,3 0 3 0,-4 0-5 21,-2 0-5-21,2 0 5 0,2 0 0 0,-2 0-2 0,-1 0-2 10,1 0 2-10,-6 0 0 0,2 0 10 17,2 0-3-17,-1 0-5 0,2 0 2 0,-2 0-2 18,1 0-3-18,0 0 1 0,2 0 0 0,-1 0 0 2,1 0 11 10,-4 0 2-12,6 0 8 0,-5 0-5 20,3 0-1-20,-5 0 6 0,-3 0-14 0,3 0-1 0,-4 0-6 11,0 0-4-11,-3 0 6 0,2 0 6 17,-2 0 1-16,4 0-9-1,-1 0 2 0,-3 0-2 20,2 0 4-20,-5 0 0 0,3 0-6 0,-2 0-1 0,0 0 1 14,-3 0 8-14,1 0 1 0,-2 0 1 0,-1 0-6 10,0 0 6-10,0 0 9 14,0 0 5-14,0 0-1 0,0 0-7 0,6 0 3 24,-5 0-5-24,2 0 9 0,-2 0 3 0,4 0-12 0,-3 0 6 0,3 0-6 11,2 0-8-11,-1 0 1 14,-1 0-10-14,1 0 5 0,0 0 0 0,1 0 2 21,-3 0 6-21,6 0-8 0,-6 0 6 0,0 0-4 0,1 0-8 10,-2 0 6-10,1 0 0 0,2 0 4 14,-5 0 2-14,5 0-4 0,-6 0 4 17,1 0-4-17,2 0 2 0,-2 0-2 0,-1 0-4 18,3 0 4-18,-3 0 4 0,0 0 1 0,0 0 1 0,0 0-4 14,0 0-2-14,0 0 7 0,0 0-5 21,0 0-3-21,0 0 16 0,0 0-4 0,0 0 12 0,0 0 15 0,0 0-8 11,0 0 3-11,0 0-13 16,0 0-11-16,0 0-11 0,0 0 0 0,-14 0 10 21,14 0-4-21,0 0 2 0,-7 0-4 0,7 0-6 0,0 0 4 0,0 0 0 15,0 0-4-15,0 0 2 0,0 0-8 1,0 0 6 7,0 0 6-8,0 0 2 22,0 0 2-22,0 0-6 0,0 0-4 0,0 0-1 0,0 0 6 15,0 0-1-15,0 0 4 0,0 0-8 0,0 0 0 12,0 0 0-12,0 0 3 0,0 0 5 14,0 0-1-14,0 0 7 0,0 0-14 20,0 0 4-20,0 0 0 0,0 0-2 0,0 0 6 0,0 0-8 10,0 0-2-10,0 0 1 0,0 0 5 15,0 0 2-15,0 0 3 0,0 0-1 0,0 0-2 17,0 0-2-17,0 0-4 0,0 0 0 0,0 0 6 17,0 0 2-17,0 0 0 0,0 0-4 0,0 0-10 14,0 0 2-14,0 0 5 0,0 0 3 0,0 0 11 21,0 0-5-21,0 0-6 0,0 0 8 0,0 0-18 0,0 0 10 14,0 0 2-14,0 0-4 0,0 0 2 12,0 0-2-12,0 0 6 0,0 0-4 22,0 0 12-22,0 0-6 0,0 0-4 0,0 0-2 0,0 0-4 0,0 0 2 16,0 0-6-16,0 0 6 0,0 0 6 0,0 0 0 9,0 0 4-9,0 0-6 22,0 0-4-22,0 0 0 0,0 0 2 0,0 0-4 0,0 0-4 0,0 0 0 14,0 0 1-14,0 0-16 0,0 0-33 13,0 0-19-13,0 0-27 0,0 0-2 14,0 0-3-14,0 0-5 0,0 0-27 0,0-16-1 20,13 16-6-20</inkml:trace>
    </iact:actionData>
  </iact:action>
  <iact:action type="add" startTime="59908">
    <iact:property name="dataType"/>
    <iact:actionData xml:id="d4">
      <inkml:trace xmlns:inkml="http://www.w3.org/2003/InkML" xml:id="stk4" contextRef="#ctx0" brushRef="#br0">7986 11136 170 0,'0'0'8'0,"0"0"5"23,0 0-3-23,0 0 0 0,0 0-6 0,0 0 9 0,13 0 1 0,-13 0 0 10,11 0 5-10,-1 0-12 24,-3 0 3-24,2 0-1 0,-5 0-6 0,3 0 4 0,3 0 2 0,-4 0 3 12,4 0-3-12,1 0-2 0,2 0-4 13,0 0 10-13,0 0 4 0,4 0 8 14,1 0-1-14,-1 0-8 0,0 0-2 0,3 0-10 14,3 0 10-14,-2 0 7 0,-1 0 10 17,1 0-3-17,5 0-1 0,-2 0 0 0,2 0-6 0,-1 0 4 14,2 0-8-14,-1 0-6 0,4 0-6 2,0 0 4 16,1 0 2-18,-1 0-11 0,4 0 0 0,-3 0-5 2,0 0 3 7,6 0 4-9,-3-9-2 18,3 9 2-18,-2 0-2 0,4 0 9 0,0 0-4 0,2 0 1 20,2 0-6-20,-1 0-6 0,-1 0 4 0,-2 0 1 0,2 0-3 14,-1 0 6-14,-2 0 3 0,1 0 1 10,-2 10 1-10,0-10-7 0,1 0-2 22,3 0 0-22,0 9 2 0,3-9-2 0,-5 0 2 0,5 0-1 16,-3 0 4-16,5 0 1 0,-1 0-6 0,-1 0 0 11,3 0-3-11,0 0 3 0,1 0 8 14,1 0-3-14,2 0-3 0,-4 0-4 22,1 0-3-22,0 0 11 0,1 0-4 0,-1 0 9 0,0 0-7 0,-1 0-9 13,0 0 12-13,-3 0-12 0,3 0 7 10,0 0 0-10,1 0-7 0,-5 0 14 17,7 0-4-17,-6-14 1 0,4 14-4 0,-2-7-6 18,1 7 8-18,0-6 0 0,-1 6 0 0,0-7-2 14,-3 4 17-14,-4-3 21 0,0 6 3 0,2-4-1 20,-4 2-14-20,0 1-19 0,0 0-1 0,-6-1-1 0,6-2-3 12,0 2-3-12,1-2 8 0,-1 0 2 17,0-1-7-17,2 0 0 0,1 0-2 0,-2 0-4 21,2 2 4-21,-2 0 0 0,2 1 2 0,-5-1 2 0,-2 2-1 1,1-2 1 12,-4 3-4-13,0 0 0 0,1 0 0 13,-5 0 2-13,-1 0-4 0,-2 0 3 21,-2 0 3-21,-1 0-4 0,2 0 4 0,-7 0-4 0,1 0 2 2,1 0 0 10,-6 0-2-12,1 0 0 0,-1 0-4 10,-2 0 4-10,2 0 2 14,-4 0-2-14,2 0 2 0,-4 0 0 0,0 0-6 20,-1 0 10-20,-1 0 7 0,0 0-2 0,-2 0 8 0,-1 0-2 13,0 0 6-13,0 0 11 0,0 0 2 12,0 0-4-12,0 0-9 0,0 0-16 17,0 0-1-17,0 0 0 0,0 0-2 0,0 0 4 17,0 0-4-17,0 0-2 0,0 0-8 0,0 0-4 0,0 0 10 14,0 0-27-14,0 0-48 0,0 0-53 21,0 0-69-21,0 0-56 0,0 0 33 0</inkml:trace>
    </iact:actionData>
  </iact:action>
  <iact:action type="add" startTime="66979">
    <iact:property name="dataType"/>
    <iact:actionData xml:id="d5">
      <inkml:trace xmlns:inkml="http://www.w3.org/2003/InkML" xml:id="stk5" contextRef="#ctx0" brushRef="#br0">4003 12151 89 0,'0'0'3'10,"0"-2"2"-10,0 2 2 16,0 0 11-16,0 0 1 0,0-1-9 0,0 1 6 12,0 0-19-12,0 0 4 0,0 0 18 18,10 0-7-18,-10 0 10 0,0 0-8 0,11 0-6 0,-11 0 18 15,0 0 4-15,7 0 13 0,-2 0 4 0,-5 0-6 20,8 0 1-20,-5 0-7 0,-3 0-3 0,4 0 4 11,-1 0 2-11,0 0 5 0,1 0-7 16,-1 0-14-16,-1 0-7 0,2 0-11 0,-1 0 8 21,1 0-3-21,3 0 1 0,-3 0-7 0,3 0-1 0,0 0 0 0,2 0-1 14,5 0 1-14,-2 9-7 0,3-9 7 10,2 0-2-10,0 0 7 23,-2 0-1-23,2 0-5 0,-2 10 3 0,5-10-6 0,2 0 10 0,-4 0-12 2,2 0 2 12,1 0-1-14,-1 0-1 0,1 0 17 1,2 0-8 7,3 0 3-8,-3 0-7 14,2 0 3-14,-1 0 5 0,5 0-2 15,-1 0 0-15,3 0-3 0,1 0 4 0,0 0 12 16,2 0 1-16,1 0-5 0,2 0-8 0,0 0-10 16,-1 0 4-16,0 0-4 0,1 0 0 0,0 0-1 14,1 0 3-14,-2 0 9 0,-1-11 5 19,2 11 3-18,0-7-6-1,5 7 8 0,-6-5 0 0,-1 2 4 13,-3-1-10-13,0 2-9 0,-3-2-6 0,4 1 3 17,-2 2 5-17,2-1-6 0,-2 1 7 0,6-2-14 16,3 2 1-16,1 0 3 0,2-1-5 0,-2-1 12 16,3 3 1-16,-2 0-1 0,-1 0-2 0,3 0 0 21,-3 0 2-21,-3 0-2 0,4 0-4 0,-5 0 2 0,1 0-4 14,-1 0 4-14,0 0 6 0,-6 0-6 0,3 0 0 10,-2 0-2-10,-1 0 0 24,-3 0-6-24,1 11 12 0,1-11 2 0,-5 0-3 0,4 10 5 0,0-10-10 14,0 6 2-14,1-6 4 0,0 3-2 0,2-3-2 10,-2 0-4-10,4 4 2 14,3-1 4-14,0-3-2 0,-3 3 2 0,5-1-6 21,-4-2 4-21,1 0 6 0,1 1-4 0,-3-1-4 0,-2 0-2 14,3 0 4-14,-4 0 4 0,-3 0 0 13,5 0 0-13,-3 2-4 0,-3 0-6 0,0-2 4 14,3 3-2-14,-2-3 2 0,-1 0 12 17,-1 0-6-17,-4 0-1 0,1 3-1 0,1-3-7 13,1 0 5-13,2 0-4 0,2 0 2 0,4 0 4 22,3 0 2-22,8 0-1 0,-3 0 1 0,4 0-2 0,2 0-6 14,3 0 8-14,-2 0-2 0,5 0-2 0,-2 0 4 13,-1 0-10-13,0 0 4 0,1 0 6 21,-6 0-1-21,1 0 7 0,-5 0-10 0,3 0-2 0,-7 0 4 15,1-10-4-15,-1 10 4 0,0 0-7 0,-2 0 3 10,-1 0 2-10,3 0 7 23,-5 0-1-23,2 0-6 0,1 0 5 0,3 0-7 0,-1-6 8 0,4 6-8 15,-1-5-3-15,3 0 3 0,-2 2 0 0,6 1 8 11,-2-3 1-11,1 1-9 0,2-2 6 14,2 2-2-14,-2-1-10 0,-4-3 8 20,0 3-5-20,-1 1 5 0,-2-3 7 0,-4 2-7 1,-3-1 2 9,0 4-4-10,2-1 2 0,-1 0 2 17,1 2-4-17,-2-1-2 0,3 2-3 0,3 0 7 14,-5 0 2-14,2 0 0 0,-1 0 3 0,1 0-3 17,1 0 0-17,-1 0 0 0,4 0 1 0,-4 0-1 14,0 0-3-14,2-10-3 0,-2 10-4 21,0 0 3-21,1-8 5 0,-3 8 5 0,0 0-1 0,-1 0 0 0,0 0 0 14,0 0-6-14,0 0 2 0,-1 0-6 12,-1 0 0-12,0 0 6 0,-2 0 2 23,-2 0 8-23,3 0-8 0,-2 0-2 0,1 0 1 0,1 0 1 0,-1 0 4 13,-1 0-4-13,4 0-10 0,-2 0 1 11,-1 0 3-11,3 0 6 0,-2 0 4 24,2 0-1-24,-2 0-3 0,2 0-4 0,-2 0 8 0,2 0-8 0,1 0 4 12,2 0-8-12,-5 0-1 0,6 0 3 12,-5 0 6-11,0 0 7-1,-5 0-5 13,-2 0 2-13,1 0-14 0,-3 0 2 21,-1 0 10-21,0 0-4 0,2 0 0 0,0 0 0 0,6 0-5 0,1 0 7 14,-1 0-1-14,1 0 3 0,1 0 0 14,2 0-2-14,-3 0 4 0,2 0-14 0,1 0 2 14,-1 0 2-14,3 0 2 0,-4 0 8 16,2 0-2-16,0 0 0 0,3 0 0 0,-3 0-2 18,2 0-4-18,-1 0-6 0,2 0 8 0,-3 0 6 0,2 0 0 17,-2 0 0-17,0 0-8 0,0 0-8 0,3 0 10 14,-4 0 2-14,-2 0-6 0,3 0 6 18,-4 0-6-18,3 0 4 0,-3 0 6 0,-3 0-2 0,1 0-2 17,0 0-2-17,-3 0 0 0,-1 0 2 0,1 0-6 14,2 0 0-14,-5 0-4 0,0 0 6 1,4 0 8 9,-3 0-2-10,-3 0 6 23,1 0-10-23,2 0 0 0,-5 0 0 0,5 0-2 0,-3 0 7 1,0 0-3 10,0 0 4-11,1 0-4 0,-1 0-2 13,3 0 5-13,-2 0-3 0,-1 0 2 1,3 0 2 12,-2 0-4-13,-1 0-4 0,4 0 8 21,-1 0-4-21,-1 0 0 0,1 0-4 0,-3 0 0 0,1 0 8 14,-1 0 19-14,-3 0 17 0,-1 0-9 0,5 0-8 14,-5 0-17-14,0 0-10 0,-1 0 6 21,-1 0 0-21,5 0-2 0,-3 0-4 0,1 0-2 0,-5 0 5 9,0 0 5-9,-1 0 6 0,3 0 0 18,-2 0-4-18,-1 0-6 0,0 0 1 0,1 0 1 17,-2 0-8-17,-2 0 0 0,-1 0 3 0,1 0 1 15,0 0 5-15,-4 0-1 0,3 0-2 0,-1 0-6 12,-2 0 0-12,2 0 8 0,0 0-6 23,-2 0 2-23,0 0 0 0,2 0 0 0,0 0 2 0,-1 0 6 0,-3 0-2 13,2 0-2-13,3 0-2 0,-3 0 0 10,4 0-4-10,-1 0 0 0,0 0 6 25,1 0-10-25,-1 0 12 0,3 0-6 0,-3 0-4 0,3 0 14 0,0 0-10 10,0 0-2-10,-1 0-2 2,-1 0-6 10,2 0 8-12,-1 0 8 0,1 0 4 25,-2 0-2-25,-1 0-6 0,3 0-4 0,-4 0 0 0,4 0-4 0,-1 0 0 10,-2-14 6-10,3 14 4 0,-5 0 0 11,7 0 2-11,-5 0-8 16,3 0-2-16,-2 0 6 0,1 0-6 0,-2 0 4 2,6 0-2 15,-5 0-2-17,1 0 12 0,1 0 29 0,-2 0 25 16,-1 0 6-16,2 0-3 0,-6 0-28 0,4 0-21 14,-3 0-10-14,2 0-6 0,-5 0-2 0,3 0 2 18,-1 0 2-18,0 0 6 0,-1 0 2 0,-2 0-12 12,0 0 4-12,0 0-4 0,0 0 0 23,0 0 8-23,0 0-6 0,0 0 0 0,0 0-6 0,0 0-2 0,0 0 4 10,0 0 4-10,0 0 6 17,0 0 2-17,0 0 0 0,0 0 30 0,0 0 14 0,0 0-1 21,0 0 5-21,0 0-40 0,0 0-13 0,0 0-3 0,0 0 0 14,0 0 6-13,0 0 2-1,0 0-6 9,0 0 0-9,0 0-4 0,9 0 4 14,-9 0-4-14,0 0 2 0,0-12-6 25,0 12 2-25,0 0 8 0,0 0-2 0,0 0 8 0,0 0-8 0,0 0-2 1,0 0 2 7,0 0 5-8,0 0 13 15,0 0 18-15,0 0-8 0,0 0-1 13,0 0-12-13,0 0-17 0,0 0 8 0,0 0-6 18,0 0 2-18,0-11 3 0,0 11-5 0,0 0-4 14,0-13 2-14,0 13 0 0,0-10 0 0,0 10 2 13,0-7-4-13,0 0-4 0,0 2 1 21,0 5 5-21,0-3 0 0,0 0 11 0,0 3-11 0,0-2 0 15,0 1 2-15,0 1-6 0,0 0 4 0,0 0 0 20,0 0-7-20,0 0 1 0,0 0 4 0,0 0 4 0,0 0 4 14,0 0 1-14,0 0-3 0,0 0-2 0,0 0-4 14,0 0 0-14,0 0-4 0,0 0-1 20,0 0 5-20,0 0 2 0,0 0 5 0,0 0-5 0,0 0 2 14,0 0 0-14,0 0-2 0,0 0 2 0,0 0-7 11,0 0 1-11,0 0 2 13,0 0 0-12,0 0 7-1,0 0-8 0,0 0-1 24,0 0-2-24,0 0 1 0,0 0 5 0,0 0 5 0,0 0 3 0,0 0-6 10,0 0-4-10,0 0-2 14,0 0 4-14,0 0-2 0,0 0 2 0,0 0 2 14,0 0-13-14,0 0 9 0,0 0 9 17,0 0-7-17,0 0 8 0,0 0-4 0,0 0-8 0,0 0 8 14,0 0-2-14,0 0-6 0,0 0 4 18,0 0-6-18,0 0 2 0,0 0 6 0,0 0 0 0,0 0 0 18,0 0 0-18,0 0-2 0,0 0 0 0,0 0 4 21,0 0-4-21,0 0-2 0,0 0 0 0,0 0-2 0,0 0 2 10,0 0 8-9,0 0-4-1,0 0 0 16,0 0 3-16,0 0-5 0,0 0 0 0,0 0 0 12,0 0-2-12,0 0 0 0,0 0 2 21,0 0 4-21,0 0-2 0,0 0 0 0,0 0-2 0,0 0-4 16,0 0 4-16,0 0-2 0,0 0 4 0,0 0-5 9,0 0-3-9,0 0 4 0,0 0 0 14,0 0 4-14,0 0 2 0,0 0 1 22,0 0-5-22,0 0 2 0,0 0-2 0,0 0 0 0,0 0-3 0,0 0 1 13,0 0 2-13,0 0-4 0,0 0 2 14,0 0-2-14,0 0 4 0,0 0 0 14,0 0 2-14,0 0 0 0,0 0 0 0,0 0 0 18,0 0-2-18,0 0 0 0,0 0-6 0,0 0 2 16,0 0 6-16,0 0 0 0,0 0 2 0,0 0 1 14,0 0-3-14,0 0-5 0,0 0 3 0,0 0 0 18,0 0 2-18,0 0-2 0,0 0-2 1,0 0-2 14,0 0-2-15,0 0 10 0,0 0-2 0,0 0 2 20,0 0-1-20,0 0-5 0,0 0 2 0,0 0 0 0,0 0 2 13,0 0-2-13,0 0-3 0,0 0 1 0,0 0-2 14,0 0 4-14,0 0 2 0,0 0 0 20,0 0 9-20,0 0-11 0,0 0 0 0,0 0 0 0,0 0-8 14,0 0 5-14,0 0-3 0,0 0 4 0,0 0-1 10,0 0 8-10,0 0 1 22,0 0 0-22,0 0-6 0,0 0-2 0,0 0 0 0,0 0-4 0,0 0 6 15,0 0 0-15,0 0 2 0,0 0 0 12,0 0 1-12,0 0-3 0,0 0-3 14,0 0 3-14,0 0 0 0,0 0-2 0,0 0 4 14,0 0-6-14,0 0 2 0,0 0 0 16,0 0-2-16,0 0 8 0,0 0-2 0,0 0 0 15,0 0 2-15,0 0-4 0,0 0 0 0,0 0 0 21,0 0-2-21,0 0-4 0,0 0 1 0,0 0 5 0,0 0 3 11,0 0 5-11,0 0-6 0,0 0 2 19,0 0-4-19,0 0-2 0,0 0 5 0,0 0-10 0,0 0 3 18,0 0 4-18,0 0-4 0,0 0 8 0,0 0 2 15,0 0-6-15,0 0 2 0,0 0-4 0,0 0 2 10,0 0 0-10,0 0-4 0,0 0 4 24,0 0-6-24,0 0 8 0,0 0 4 0,0 0-2 0,0 0 1 0,0 0-5 12,0 0 0-12,0 0-2 0,0 0 2 12,0 0 0-12,0 0-5 0,0 0 3 24,0 0 0-24,0 0-2 0,0 0 10 0,0 0-4 0,0 0 0 0,0 0 3 11,0 0-7-11,0 0 4 13,0 0 2-13,0 0-6 0,0 0 2 0,0 0-2 14,0 0-2-14,0 0 1 0,0 0 1 14,0 0 2-14,0 0-2 0,0 0 2 0,0 0 4 16,0 0 0-16,0 0 0 0,0 0-1 0,0 0-3 19,0 0-4-19,0 0-5 0,0 0 1 0,0 0 3 16,0 0 1-16,0 0 13 0,0 0-5 0,0 0-2 14,0 0 2-14,0 0-6 0,0 0 7 0,0 0-8 14,0 0-3-14,0 0 2 0,0 0-3 21,0 0 11-21,0 0 5 0,0 0-7 0,0 0 2 0,0 0-8 0,0 0 6 15,0 0 0-15,0 0 0 0,0 0 1 10,0 0-10-10,0 0 5 0,0 0 0 24,0 0 2-24,0 0 2 0,0 0 0 0,0 0 3 0,0 0-8 0,0 0 5 13,0 0 0-13,0 0-4 0,0 0 2 12,0 0-4-12,0 0-2 0,0 0 6 23,0 0 2-23,0 0-2 0,0 0 4 0,0 0-2 0,0 0-2 0,0 0 0 11,0 0 2-11,0 0-2 0,0 0 0 10,0 0 0-10,0 0-6 18,0 0 2-18,0 0-3 0,0 0 3 0,0 0 0 0,0 0 4 14,0 0 4-14,0 0 5 0,0 0-1 17,0 0-8-17,0 0 0 0,0 0-2 0,0 0 4 18,0 0 0-18,0 0-2 0,0 0-4 0,0 0 0 0,0 0 0 16,0 0 6-16,0 0 2 0,0 0-2 0,0 0 0 15,0 0-6-15,0 0-23 0,0 0-40 13,0 0-29-13,0 0-21 0,0 0-39 0,0 0 11 21,0 0-32-21,0 0-38 0,0 0-6 0,12 0-59 0,-4 0 31 14</inkml:trace>
    </iact:actionData>
  </iact:action>
  <iact:action type="add" startTime="72743">
    <iact:property name="dataType"/>
    <iact:actionData xml:id="d6">
      <inkml:trace xmlns:inkml="http://www.w3.org/2003/InkML" xml:id="stk6" contextRef="#ctx0" brushRef="#br0">3993 13278 82 0,'0'0'3'11,"0"0"16"-11,0 0 8 0,0 0 4 17,0 0-7-17,0 0-16 0,0 0-3 0,0 0-1 12,0 0 9-12,0 0 10 0,11 0 1 15,-11 0 10-14,6 0-1-1,-6 0 2 0,10 0-3 15,-10 0-6-15,0 0 0 0,0 0-6 0,0 0-10 20,4 0-4-20,1 0-8 0,-3 0-3 0,-2 0 7 0,5 0 3 15,-5 0 7-15,3 0 4 0,2 0 0 19,-3 0-5-19,-1 0-8 0,3 0-3 0,3 0 7 0,1 0-1 15,-1 0 5-15,0 0-8 0,1 0-10 0,-1 0 2 12,0-8-3-12,2 8 16 0,1 0-1 12,1 0 2-12,-2 0-11 0,-2 0-7 24,4 0 9-24,-1 0 0 0,-1 0 7 0,-1 0-5 0,2 0-7 0,0 0-8 11,2 0 9-11,-1 0 12 13,0 0-4-13,2 0 12 0,-1 0-9 0,2 0-7 14,0 0-2-14,2 0-3 0,-1 0 3 21,2-13 7-21,2 13-1 0,-4 0-6 0,5 0-3 0,-1 0-12 0,4 0 17 11,-5 0 4-11,5 0 3 16,-5-10 4-15,5 10-11-1,-5 0 0 0,1 0 0 14,2 0 0-14,-2 0 2 0,1 0-4 0,-2 0-7 17,1 0 4-17,1 0 5 0,-2 0 0 0,0 0 9 14,1 0-4-14,-3 0-1 0,2 0-6 0,1 0-3 20,-2 0 3-20,0 0-4 0,1 0 15 0,1 0-5 0,-1 0-6 15,3 0 4-15,-1 0-9 0,3 0 7 0,3 0 4 21,-4 0-4-21,4 0 3 0,1 0 1 0,0 0 1 0,-1 0 0 13,2 0-3-13,-1 0-4 0,0 0-3 12,3 0 0-12,-2 0 3 0,-1 0 7 23,-1 0 1-23,-3 0-1 0,-1 0-3 0,1 0-6 0,3 0 4 0,-1 0-2 14,-5 0 4-14,3 0 3 0,3 0-1 10,-1 0-1-10,2 0-4 0,0 0-3 15,2 0-5-15,-2 0 8 0,1 0 1 13,3 0 5-13,-1 0 11 0,1 0 27 1,-2 0-3 19,5 0-3-20,-4 0-5 0,3 0-30 0,-2 0 6 0,-1 0-3 10,0 0 3-10,-1 0-3 0,1-11 3 17,0 11-1-16,0-8 4-1,0 8 11 0,1-9 2 17,0 9 3-17,1-7-8 0,-3 2-11 0,4 1-1 1,-2 0-9 12,-1-2-2-13,0 2 6 0,3-2-2 17,-2 3 2-17,2-2 0 0,-2 2-4 0,2-2-7 18,1 0 4-18,-1 2 3 0,2 0 2 0,-2-2 7 0,-3 3 0 12,4-1-3-12,-4 0-4 0,-1 0-6 23,1 2 5-23,-1 0 1 0,-2 1 1 0,0-1 5 0,-2-3-2 12,-2 4-3-12,0 0-1 0,4-2-1 13,-6 1-5-13,5-2-1 0,-2 1 5 1,2 0 0 21,-4-1 6-22,4 2 7 0,2-1-9 0,-1 0 5 0,0-1-7 14,0 2 2-14,-1-1 1 0,-1 1-3 0,2 0 2 10,-1-3-9-10,0 4 0 14,1 0 1-14,1-2-3 0,2 1 11 0,-3-1 1 14,6 0 3-14,-2 1 1 0,-1 1-1 20,1-2-6-20,-3 2 0 0,2-3 0 0,0 3-6 0,0 0 6 2,-3-2-4 23,-1 1 3-25,1-1 2 0,1 0 5 0,1 2 1 0,-5 0-3 0,1 0-9 4,-1-3 7 14,2 3-2-18,0 0 0 0,-4 0 9 0,4 0-17 0,-3 0 1 11,1 0 1-11,-3 0 6 20,5 0 6-20,-4 0-1 0,1 0 1 0,0 0-6 0,0 0 0 13,-1 13 2-12,4-13 4-1,-3 0-8 0,2 0-2 14,1 0-2-14,2 0-1 0,-2 5 8 1,0-5-1 19,1 0 0-20,-2 0 4 0,1 0-8 0,1 0 4 0,0 0 2 14,-3 0-3-14,0 0 3 0,0 0 1 10,0 5-3-10,2-5-5 0,-3 5 3 21,-2-5 0-21,-1 3 4 1,3 1 7-1,-5-3-9 0,1 0 0 17,-1 1-2-17,1-2 4 0,-4 0 2 0,4 1-6 1,-4 2 0 8,0-3-9-9,0 2 7 13,2 0 10-13,-1-2-2 0,0 3 3 15,1-2 1-15,0 1-14 0,1-2 6 0,1 0 0 20,-1 4-8-20,3-3 8 0,-1 0-2 0,3 0-1 0,0-1 6 12,-2 3 1-12,-1-3-2 0,-1 0 0 17,-1 0-6-17,-1 0-1 0,0 0 7 0,2 0-2 17,-4 0 5-17,2 0-1 0,3 0-11 0,2 0 5 1,0 0-2 12,4 0 8-13,1 0 1 0,-2 0 1 14,3 0-8-14,0 0 2 0,2 0 4 3,-3 0-8 15,5 0 10-18,-5 0-12 1,1 0-2-1,-3 0 10 0,2 0-4 15,3 0 6-15,-2 0 0 0,-1 0-6 18,3 0 6-18,0 0-4 0,0 0 0 0,-3 0 2 0,3 0-10 14,0 0 8-14,0 0 0 0,-3 0 0 0,1 0 4 10,2 0-2-10,-3 0 0 24,0 0-4-24,-2 0 2 0,1 0-2 0,1 0 2 0,-4 0 0 0,2 0-2 14,1 0-3-14,-6 0 1 0,4 0 6 0,-7 0 3 10,2 0 3-10,-1 0-6 14,0 0 0-14,2 0-8 0,-5 0 8 0,3 0 2 21,1 0-6-21,2 8 2 0,-3-8-8 0,-1 0 2 0,2 10 6 10,-1-10 2-10,4 6 6 1,-4-6-1 16,2 5-3-17,-1-2-5 0,3 0-3 0,0-1 2 14,-2-1 4-14,2-1 1 0,1 2-6 18,3-2-1-18,-1 0-2 0,2 0 4 0,2 0 10 0,0 0-6 13,-2 0 0-13,6 0-2 0,-2 0-2 22,2 0 4-22,-2 0 0 0,-1 0-2 0,0 0 0 0,-1 0-4 0,-5 0-4 10,-2 0 8-10,4 0 4 17,-5 0 0-17,4 0 1 0,-1 0-3 0,-3 0-5 2,5 0 1 16,-1 0 7-18,1 0-3 0,-6 0 6 0,2 0-2 15,-3 0 10-15,-1 0 22 0,-3 0 0 0,-1 0 7 10,-1 0-9-10,-3 0-14 1,-2 0-1 22,2 0 0-23,-4-13-2 0,-3 13 10 0,1 0-6 0,-1 0-5 13,-3 0-10-13,3-9-7 0,-2 9 1 0,-1 0 0 11,3 0 0-11,-3 0-6 0,0 0 2 14,0 0-1-14,0 0 9 0,0 0 0 21,1 0-5-21,-1 0-1 0,0 0-4 0,4 0-2 0,-4 0-51 11,3 0-61-11,2 0-77 0,2 0-85 16,4 0 5-16</inkml:trace>
    </iact:actionData>
  </iact:action>
  <iact:action type="add" startTime="77888">
    <iact:property name="dataType"/>
    <iact:actionData xml:id="d7">
      <inkml:trace xmlns:inkml="http://www.w3.org/2003/InkML" xml:id="stk7" contextRef="#ctx0" brushRef="#br0">13524 13167 116 0,'6'0'6'5,"4"8"17"9,-2-8 11-14,2 8 4 0,-1-8-4 0,2 10 9 16,-1-4 9-16,-1-6-3 0,1 8 2 0,-2-4-12 16,4 3-9-16,-1-2 6 0,0 0 1 0,4 1 8 18,-1 0-7-18,-1-3 4 0,5 3 0 0,1-1-9 21,6 0 0-21,1-2-9 0,2 0-4 0,2 2 8 0,6-5 0 0,-1 2 2 11,6-2 1-11,3 0-15 17,2 0 14-16,5 0 8 0,-1 0-1-1,2 0 15 1,4 0-10 7,1-15-4-8,-2 15 3 2,2-16-18 11,-2 5-13-13,1 11-2 0,-1-12-8 21,-2 4 7-21,0 1-1 0,-4 0-8 0,2 2 6 0,-1 5-4 2,0-5 4 10,-6 2-2-12,3 3-10 0,-4 0 0 19,1 0 1-19,-2 0 8 0,-5 0 7 0,4 0-2 0,1 0 0 12,-1 0-2-12,0 0-8 0,0 0 6 17,-1 0 0-17,1 0-4 0,1 0 4 0,-4 0-14 20,0 0 4-20,-1 0 6 0,-1 0 4 0,-2 0 10 0,2 0-10 15,-5 0-4-15,-1 0 0 0,-3 0 0 0,0 0 6 8,-5 0-4-8,4 0-1 22,-5 0-7-22,-2 0 2 0,1 0 4 0,-5 0 6 0,1 0 4 17,-3 0-2-17,0 0-3 0,-6 0-1 0,1 0 0 2,-2 0-2 6,-2 0 2-8,0 0 8 14,2 0 55-14,-4 0 8 0,-2 0 5 14,2 0-11-14,-2 0-56 0,2 0-1 0,1 0-6 16,-3 0-4-16,0-11 2 0,0 11-6 0,0-11 2 15,4 1 4-15,-4 5-4 0,4-2 0 0,-4 1 0 17,0 3-2-17,0-2 1 0,0 0 1 0,0 5 0 17,0-3-8-17,0 2-65 0,0 0-30 0,0 1-52 14,0 0-43-14,3 0 13 0,0 0-48 0,-2 0-14 22,6 0 47-22</inkml:trace>
    </iact:actionData>
  </iact:action>
  <iact:action type="add" startTime="78901">
    <iact:property name="dataType"/>
    <iact:actionData xml:id="d8">
      <inkml:trace xmlns:inkml="http://www.w3.org/2003/InkML" xml:id="stk8" contextRef="#ctx0" brushRef="#br0">16856 13137 178 0,'-11'0'3'6,"4"-4"7"11,-2 4 0-17,-1-2 4 0,5 1-2 0,-1 1-16 0,-1-3 2 18,3 3-1-18,-3 0-2 0,2 0 14 0,4 0 8 14,-2-2 7-14,0 2 0 0,2 0 0 0,1 0-5 14,-3 0-6-14,3 0 6 0,0 0 2 21,0 0-2-21,0 0 0 0,0 0-6 0,0 0-1 0,0 0 8 10,0 0-6-10,0 0 3 0,0 0-12 15,0 0-5-15,0 0 11 0,0 0-4 19,0 0 7-19,0 0-7 0,0 0-14 0,0 0 0 0,0 0 2 15,0 0 3-15,0 0 11 0,0 0 5 0,0 0 30 14,0 0 4-14,0 0-1 0,14 0-5 0,-14 0-28 21,16 0-6-21,-5 0 1 0,3 12 4 0,1-12-8 0,-4 0-3 14,0 6 0-14,2-6-8 0,4 0 10 21,-1 0 0-20,2 0-1-1,-2 0 5 1,5 0-8-1,-1 0 5 0,3 0-1 9,0 0 2-9,-1 0-3 17,3 0-6-17,-1 0-5 0,6 0 5 0,-1 0 3 0,-2 0 5 9,2 0 1-9,1 0-4 24,-3 0-1-24,3 0-1 0,-1 0 4 0,1 0-4 0,-1 0 2 0,-1 0-6 11,2 0-3-11,-2 0 7 2,4 0-7 17,-2 13 14-19,2-13-5 0,-1 0-6 0,2 11 4 0,4-11-4 7,-3 6 6-6,5 1 0 18,-2-4-4-19,0 5-5 0,1-3-1 0,5-2 7 0,-2-1 10 14,0 1 0-14,0 0 0 0,2 0-9 14,-2-2-5-14,3 0-1 1,2 1 4-1,-2-1 8 13,-2 2-8-13,5-3-2 0,-4 1-1 18,1-1-5-18,0 1 9 0,-3-1 3 0,2 0 3 0,-2 0 3 17,0 0-7-17,1 0 3 0,-3 0-2 0,0 0 7 17,-2 0 19-17,-3 0 10 0,0 0-1 0,-4 0-11 14,3 0-13-14,-2 13-11 0,-1-13-6 0,0 8 2 20,2-8-2-20,1 0-1 0,1 0 7 0,0 0 3 0,0 8-1 14,0-8 2-14,3 5-4 0,2-2-4 14,-2 0 4-14,-3-1-4 0,3-2 4 0,-3 2 3 11,3-1 16-11,-3-1 19 24,1 0 1-24,-3 0-3 0,6 0-15 0,-5 0-17 0,1 0-1 0,1 0 3 1,1 0-3 9,0 0 3-10,-2 0-8 14,-3 0-8-13,2 0 7-1,-4-10-9 0,-2 10 6 12,2 0 8-12,-9 0-4 0,5 0 10 21,-5 0-5-21,-1 0-3 0,2 0 0 0,-1 0-4 0,-3 0 2 14,0 0 0-14,-3 0 2 0,2 0 0 0,-2 0-2 14,0 0 6-14,-2 0-6 0,2 0 0 18,-3 0 4-18,-1 0 9 0,0 0 10 0,0 0 8 0,-1 0 6 12,-1 0-16-12,2 0-11 0,-3 0-6 15,2 0-10-15,-5 0 6 1,3 0 0 0,-2 0 4 18,-5 0-6-19,2 0 0 0,-2 0 4 0,0 0-8 0,0 0 14 14,0 0-3-14,0 0 1 0,0 0-2 21,0 0-4-21,0 0 0 0,0 0 0 0,0 0 0 0,0 0 0 11,0 0-9-11,0 0-28 0,0 0-73 17,0 0-68-17,0 0-87 0,0 0-31 0</inkml:trace>
    </iact:actionData>
  </iact:action>
  <iact:action type="add" startTime="92403">
    <iact:property name="dataType"/>
    <iact:actionData xml:id="d9">
      <inkml:trace xmlns:inkml="http://www.w3.org/2003/InkML" xml:id="stk9" contextRef="#ctx0" brushRef="#br0">3938 15500 184 0,'0'0'5'3,"14"-10"5"22,-14 10 6-25,13-10-8 0,-13 1 1 0,14 2 13 0,-3 3 3 0,2-3 23 13,0 2 6-13,0-3-13 0,2 5 3 0,-2-5-11 12,0 3-6-12,1-1-10 0,2-1 3 29,1-1 5-29,-2 2-7 0,5 0 11 0,-1 2-11 0,-1-2-15 0,4 1 7 0,-4-1-12 17,2 1 0-17,-2 1-5 0,5 0 1 0,-4-3 4 16,2 4-1-16,-1 1 16 0,3-3-10 0,-1 2 1 14,0 0 1-14,2-1-8 0,-3 3 8 0,0 0-1 17,4-1 3-17,-4-1-1 0,-1 3-3 0,1 0 1 15,-1 0-8-15,-1 0 2 0,2 0-7 0,-3 0 5 21,-1 0 6-21,0 0-3 0,2 0 12 0,-3 0-2 0,-1 0-8 14,-1 0 8-14,1 0-9 0,0 0-5 1,1 10 5 17,0-10-2-18,-2 11 2 0,0-11 2 0,2 6 2 15,-2 1-8-15,6-1 1 0,-6-1 6 0,6 0-1 14,-6-1 5-14,3 0 4 0,3-1 4 1,1 2 27 8,-1-1 2-9,3 0 0 25,4 2-10-25,-6-1-29 0,6-2-5 0,-1-1 0 0,2 3 0 0,-3-2 7 12,3 0-7-12,-4-1 0 0,0 3-2 11,-4-3-9-10,3 4 11-1,-2-1 0 14,-1 0 4-14,-4-1 4 0,2-1-1 0,1 2-11 20,-1 0 4-20,5 0-3 0,0 1 3 0,-2-1 3 0,5 0-3 12,2 0-1-12,-4-1-11 0,3 0 5 19,-1 0 5-19,1-2 8 0,3 3 3 0,0-2-1 11,-5-1-1-11,2 1-11 0,2 0 6 21,-2 2-2-21,0-5-2 0,0 2 6 0,-3-2-6 0,-1 3 9 12,2 0-10-12,-2 2-1 0,0-5 6 1,-1 2-11 17,4 1 12-18,-6-1 7 0,3 2-7 0,-1-2 4 14,1 1-5-14,1-3-6 0,-1 0 1 0,0 3 7 21,2-3-1-21,-1 4 1 0,2-3 0 0,0-1-8 0,-1 0 0 14,-1 0-3-14,2 0 5 0,0 0 2 14,-1 0-3-14,2 0 8 0,0 0-3 0,3 0-1 10,0 0 7-10,0 0-10 23,0 0 0-23,7-12 0 0,-3 12 0 0,0-12 4 0,3 4 0 0,0 8 3 14,1-8-5-14,-1 0 2 0,0 5-5 0,0-4 3 11,-3 1 0-11,0 2-4 2,0 1 6 12,3 0-9-14,-3 0 3 0,-1 3 6 13,-2-3 2-13,-1-1-1 0,-4 3 3 0,-3-1-1 20,-1-1-1-20,-3 2-2 0,-1-1-2 0,1 2-7 0,-1-2 3 14,1 2 4-14,1 0-2 0,5 0 9 16,1 0-5-16,1 0 0 0,3 0 4 0,-2 0-10 15,2 0-2-15,-3 0 3 0,4 0-1 0,-2 0 4 14,0 0 4-14,-2 0-1 0,6 0-3 1,-2 0 6 19,-2 0-2-20,2 0-2 0,-1-9 2 0,-2 9-8 0,-1-10 4 14,0 10-6-14,-1-6 8 0,4 6-2 21,-7-5-2-21,4 3 6 0,-6 2-10 0,5-5 4 0,-4 5-3 13,1-3 1-13,0 0 6 0,0 1-1 0,2-1 3 15,2 1-2-15,-1 1 2 0,-4-1-2 9,5-1 0-9,-1 1 0 0,-3 1-8 24,0 1 4-24,1-2 2 0,-2 1 2 0,-2-3 2 0,3 4-2 0,-4-2-4 12,2 2-2-12,-3-1 0 0,1-2 2 13,-2 1 6-13,4-2-8 1,-1 2 1 12,-3 2-1-13,3-2 0 0,-3-1 12 18,0 3-5-18,0-3-1 0,2 3 4 0,-4-2-4 0,1-1-2 17,-5 0 4-17,4 1-6 0,-4-1-2 0,0 1 6 12,-4 1-6-11,2-1 0-1,-3 2 4 21,-5 0 2-21,3 0 0 1,-4 0 4-1,3 0-2 0,-3 0-6 0,0 0 0 10,0 0-2-10,0 0 2 2,0 0 10 12,0 0 37-14,0 0 2 0,0 0 4 19,0 0 2-19,0 0-33 0,0 0-7 0,0 0-5 0,0 0-10 14,0 0 2-14,0-10 0 0,0 10 5 0,0 0 5 21,0 0-10-21,0 0 2 0,0 0-8 0,0 0 2 0,0 0 2 11,0 0 6-11,0 0 2 0,0 0-6 15,0 0 4-15,0 0-4 0,0 0-8 11,0 0 4-10,0 0 0-1,0 0-1 25,0 0 3-25,0 0 4 0,0 0-6 0,0 0 4 0,0 0 4 0,0 0-4 0,0 0 9 9,0 0-7-9,0 0 4 14,0 0-4-14,0 0-4 0,0 0 2 14,0 0-6-14,0 0 4 0,0 0 1 0,0 0 1 21,0 0 2-21,0 0 1 0,0 0-5 0,0 0 4 0,0 0 4 13,0 0-8-13,0 0 4 0,0 0-10 15,0 0-1-15,0 0 1 0,0 0 4 0,0 0 12 17,0 0-3-17,0 0 5 0,0 0-4 0,0 0-10 14,0 0 2-14,0 0-4 0,0 0 1 0,0 0 7 21,0 0-1-21,0 0 3 0,0 0-2 1,0 0 0-1,0 0-2 11,0 0 2-11,0 0 4 0,0 0-10 15,0 0 0-15,0 0-2 0,0 0 1 0,0 0 5 17,0 0-2-17,0 0 5 0,0 0 1 0,0 0 0 19,0 0 2-19,0 0-8 0,0 0-2 0,0 0 4 0,0 0-6 13,0 0 6-13,0 0 0 0,0 0-3 10,0 0 5-10,0 0-4 0,0 0 2 25,0 0-4-25,0 0 4 0,0 0 0 0,0 0-4 0,0 0 8 0,0 0 0 10,0 0-1-10,0 0 7 14,0 0-8-14,0 0-6 0,0 0 2 0,0 0-3 20,0 0 6-20,0 0-1 0,0 0 4 0,0 0-2 0,0 0-6 10,0 0 4-10,0 0-7 18,0 0 5-18,0 0 2 0,0 0 0 0,0 0 4 0,0 0-1 14,0 0 1-14,0 0 0 0,0 0-4 18,0 0-2-18,0 0 4 0,0 0-2 0,0 0 4 0,0 0-4 13,0 0-6-13,0 0 0 0,0 0 1 21,0 0 3-21,0 0 4 0,0 0 3 0,0 0-5 0,0 0 4 10,0 0-2-10,0 0-4 0,0 0 0 18,0 0-4-18,0 0 1 0,0 0 6 0,0 0 3 21,0 0 2-21,0 0 2 0,0 0-10 0,0 0 0 0,0 0-2 0,0 0-1 13,0 0-1-13,0 0-2 0,0 0 4 13,0 0 4-13,0 0 2 0,0 0 10 12,0 0-7-12,0 0-1 0,0 0 2 22,0 0-6-22,0 0 2 0,0 0-8 0,0 0 4 0,0 0 0 0,0 0 2 12,0 0 6-12,0 0-4 0,0 0-2 15,0 0-2-15,0 0-2 0,0 0-3 14,0 0 3-14,0 0-2 0,0 0 2 0,0 0 10 20,0 0 0-20,0 0-2 0,0 0-3 0,0 0-3 0,0 0-5 14,0 0 9-14,0 0 0 0,0 0 8 14,0 0-5-14,0 0-10 0,0 0 3 0,0 0-12 18,0 0 16-18,0 0 0 0,0 0 5 0,0 0 3 13,0 0-12-13,0 0 6 0,0 0-8 0,0 0-1 22,0 0 8-22,0 0-5 0,0 0 4 0,0 0-4 0,0 0-9 11,0 0 11-11,0 0-4 0,0 0 6 16,0 0 6-16,0 0-6 0,0 0 1 0,0 0-3 19,0 0-4-19,0 0 4 0,0 0-1 0,0 0-5 0,0 0 2 14,0 0-8-14,0 0-22 0,0 0-2 12,0 0-4-12,0 0 6 0,0 0 25 22,0 0 7-22,0 0 6 0,0 0-6 0,0 0-2 0,0 0 4 15,0 0-4-15,0 0 6 0,0 0 2 0,0 0-6 11,0 0 8-11,0 0-4 0,0 0-12 14,0 0 8-14,0 0-7 0,0 0 7 0,0 0 7 21,0 0-3-21,0 0 2 0,0 0-7 0,0 0 3 0,0 0-8 10,0 0 1-10,0 0 3 18,0 0-7-18,0 0 12 0,0 0-6 0,0 0 1 0,0 0 0 13,0 0-4-12,0 0 10-1,0 0-3 16,0 0 1-16,0 0-6 0,0 0-2 0,0 0 2 15,0 0 10-15,0 0-4 0,0 0 6 0,0 0-4 21,0 0-6-21,0 0 12 0,-18 0-8 0,18 0 2 0,0 0 0 14,0 0-4-14,0 0 0 0,-12 0 0 0,12 0 0 14,0 0 5-14,0 0 3 0,0 0-4 20,-11 0 0-20,11 0-6 0,0 0-1 0,0 0 5 0,0 0-4 13,0 0 0-13,-7 0 4 0,7 0 4 0,-7 0 0 11,7 0 1-11,0 0-1 25,0 0-7-25,0 0 3 0,0 0-6 0,0 0 2 0,0 0 4 0,0 0 2 0,0 0 0 14,0 0-2-14,0 0-4 0,0 0-6 10,0 0-4-10,0 0-1 0,0 0 0 14,0 0 2-14,0 0 11 0,0 0-3 21,0 0-1-21,0 0-5 0,0 0-4 0,0 0-1 0,0 0-10 9,0 0 4-9,0 0 0 0,0 0-15 18,0 0-11-17,0 0-14-1,0 0-15 0,0-13-20 14,0 13 3-14,0-7-33 0</inkml:trace>
    </iact:actionData>
  </iact:action>
  <iact:action type="add" startTime="97396">
    <iact:property name="dataType"/>
    <iact:actionData xml:id="d10">
      <inkml:trace xmlns:inkml="http://www.w3.org/2003/InkML" xml:id="stk10" contextRef="#ctx0" brushRef="#br0">14674 15391 15 0,'-15'-7'0'2,"15"4"-4"19</inkml:trace>
    </iact:actionData>
  </iact:action>
  <iact:action type="add" startTime="97427">
    <iact:property name="dataType"/>
    <iact:actionData xml:id="d11">
      <inkml:trace xmlns:inkml="http://www.w3.org/2003/InkML" xml:id="stk11" contextRef="#ctx0" brushRef="#br0">14647 15368 123 0,'0'-2'10'0,"0"1"7"0,-10-1 3 7,10 0 4-7,0-1 9 4,0 2 15 13,0-3 15-17,0 1 6 0,0 2-12 0,0-1-13 16,0 1-3-16,0 1-7 0,0 0-6 0,0 0-6 15,0 0-13-15,0 0-11 0,0 0 0 0,0 0-8 14,0 0-3-14,0 0 11 0,0 0 1 15,0 0 8-15,0 0-2 0,0 0-2 0,0 0 5 19,0 0-10-19,0 0-3 0,0 0 1 0,0 0-3 0,0 0 9 17,0 0 5-17,0 0-6 0,0 0-1 0,0 0-3 14,0 0-2-14,0 0 5 0,0 0 1 20,0 0 18-20,0 0 15 0,0 0-3 0,0 11 2 0,12-11-22 16,-1 0-17-16,0 8 8 0,1-8-4 0,1 6 9 2,-1-6-3 10,5 6-9-12,-1-2 3 0,0-1-5 19,2-3 5-18,1 3 7-1,-4-1-3 0,7-2 9 0,-7 2-6 14,4 0-6-14,1 0 1 0,1 0-8 2,3 1 5 12,-2 0 3-14,0-3 0 0,-3 4 3 8,2-1-3-8,-1-2 6 14,-4 1-6-14,2-2 24 0,1 5 9 0,-2-2-7 20,3 0 9-20,1-1-22 0,-1 3 0 0,2-3 1 0,0 2-3 14,1 1-7-14,1 0-4 0,0-4-2 15,0 0 1-15,2 3 6 0,2-4-3 0,-1 3 3 14,0-3 3-14,0 4-7 0,-1-3 1 0,4-1-7 18,-2 3-3-18,0-1-1 0,-2 1 9 0,0-1 4 13,3 0-1-13,-2-1 3 0,3 2-3 21,-4-1 3-21,4-2 2 0,0 1-4 0,1-1 9 0,-3 2 11 2,5-2-1 9,-2 0 7-11,3 0-15 0,-1 0-15 18,1 0 8-18,0 0-1 0,-1 0-3 0,-2 0 2 16,3 0-10-16,-5 0-1 0,-2 0 8 0,-2 0-3 15,-2 0 4-15,6 0 0 0,-5 0-6 0,3 0 2 20,-6 0 2-20,2 0-12 0,0 0 3 0,1 0 1 0,0 0 4 14,-1 0 12-14,-2 0-3 0,3 0 3 0,-3 0-10 12,5 0-2-12,0 0 4 0,-2 0-1 12,1 0 3-12,2 0 0 0,2 0 1 24,-2 0-3-24,0 0-3 0,3 0 1 0,0 0-8 0,-2 0 10 0,-1 0 7 11,3 0-3-11,-3 0 8 2,-2 0-7 10,4 0-5-12,-1 0 6 0,-2 0-3 14,2 0 3-14,-1 0 17 0,3 0 2 17,-3 0 2-16,6 0-4-1,-2 0-11 0,-2 0-3 0,0 0-5 13,-2 0 0-13,5 0-6 0,-7 0-8 17,4 0 4-17,-2 0 4 0,0 0 4 0,-2 0 4 2,5 0 4 14,0 0-12-16,-3 0-2 0,3 0 0 0,-2 0-1 14,2 0 7-14,-3 0 4 0,6 0-4 1,-2 0-9 18,-1 0 1-19,3 0 1 0,-2 0 7 0,2 0 8 2,-2 0 2 10,-1 0 4-12,0-11 15 0,-1 11 6 15,1 0-2-15,-4 0-3 0,5-7-22 0,-9 7-8 20,6 0 0-20,-4 0-4 0,2 0 2 0,-4 0 4 0,4 0 0 14,-3 0-2-14,0 0 6 0,-1 0-8 10,0 0-2-10,0 0-4 0,-2 0 0 21,4 0 8-21,1 0-2 0,-3 0 4 0,1 0-8 0,1 0-8 16,-4 0 6-16,3 0 0 0,2 0 8 0,-2 0-2 12,0 0 2-12,0 0 0 0,2 0-6 14,1 0 6-14,1-11-2 0,-2 11-4 2,1 0 4 11,2 0-4-13,-3-11-4 0,2 11 4 20,-2 0-2-20,1 0 6 0,-3 0 4 0,-1 0 0 0,4-5 0 11,-6 5-6-11,3 0 0 0,-1-6 0 17,1 1 0-17,1 5 2 0,0 0 2 0,-1 0-2 16,3 0 4-16,-4-2-4 0,1 2-4 0,-1-3 2 14,-3 3 0-14,3-2 8 0,-2 1 10 0,-3-1 8 18,-2-1-4-18,7 3-1 0,-7-2-11 0,1 1-2 17,-5-1 2-17,6 2 0 0,-5 0 6 0,-1-1-4 14,-2-3-1-14,2 4 1 0,-1 0-6 0,-2 0-2 20,0 0-2-20,-4-2-4 0,0 1 4 0,2 1-2 0,-1 0 2 15,0-3-2-15,-2 3-2 0,-1 0-2 0,0-2 4 10,-2 2 4-10,6 0 0 14,-2 0 0-14,0-2-4 0,0 2-4 0,3 0-2 23,-2 0 8-23,2 0-6 0,3 0-41 0,-3 0-72 0,-3 0-89 1,2 14-68 10,-5-14-66-11,1 11 15 14</inkml:trace>
    </iact:actionData>
  </iact:action>
  <iact:action type="add" startTime="109984">
    <iact:property name="dataType"/>
    <iact:actionData xml:id="d12">
      <inkml:trace xmlns:inkml="http://www.w3.org/2003/InkML" xml:id="stk12" contextRef="#ctx0" brushRef="#br0">8680 16604 163 0,'0'0'-2'27,"-9"-12"-3"-27,9 12-3 1,-10-9 6-1,3 1 2 0,2 8 7 0,-1-9 5 0,-3 4-10 9,1 0-1-9,-2 2-4 12,1-2-1-12,-1 2 27 0,2-2 13 22,-2 1 7-22,-2 0 4 0,4 2-21 0,-2-2-12 0,1 2-6 0,0-3-2 15,-3 2-1-15,4 1 2 0,-2-1-2 12,1 0 9-12,1-3-5 0,0 2 5 0,-1 2 3 21,0-2-3-21,-1 1 20 0,2-1 9 0,-2 1-1 0,-2 1 1 13,4 1-16-13,-2-4-16 0,-2 3 0 9,4-1-7-9,1-1 1 24,0 3 1-24,-2-2-6 0,3 0 2 0,2 3-8 0,0-2-1 0,0 2 7 17,-1 0-4-17,3 0 6 0,0 0 3 0,-1 0-3 0,0 0 0 8,3 0 4-8,0 0-5 25,0 0 14-25,0 0 14 0,0 0 2 0,0 0 8 0,0 0-13 0,0 0-3 14,0 0-2-14,0 0-10 0,0 0 2 9,0 0-13-9,0 0-2 0,0 0 0 15,0 0-2-15,0 0 8 0,0 0-4 13,0 0 4-13,0 0-1 0,0 0-1 0,0 0-3 18,0 0-1-18,0 0 0 0,17 8-6 0,-17-8 12 14,16 8-8-14,-2-8 2 0,-2 7 2 0,-1-4-2 20,2 0 12-20,2 1-6 0,0-1 3 1,3 1 1-1,1-2-7 15,2 2 5-15,3-2 1 0,-1-1 6 0,5 2 6 13,-1-3-2-13,3 3-6 0,3-3-5 20,-2 1-5-20,2-1 5 0,1 0-4 0,0 0 1 0,3 0-4 15,-3 0 1-15,0 0 1 0,3 0-4 3,2 0 3 8,-4 0-6-11,1 0 3 0,-4 0 3 20,2 0 1-20,-4 0 3 0,0 0 4 0,0 0-7 0,-2 0 3 14,-1 0 0-14,3 0-4 0,-3 0 2 0,2 0-2 9,2 0-4-9,3 0 2 14,-4 0 2-14,6 0-2 0,-1 0 8 2,-2 0-2 17,5 0 0-19,-1 0-4 0,4 0-4 0,-4 0 4 0,7 0 3 11,-1 0 3-11,1-8-2 17,2 8-6-17,-1 0-2 0,2 0 4 0,0 0-9 0,0 0 7 14,-5 0-4-14,5 0 2 0,-4 0 10 17,1 0-4-17,-3 0 0 0,-2 0-6 0,2 0 8 2,0 0-8 14,0 0 2-16,-1 0 6 0,-1-12-4 0,2 12 11 16,-4 0-3-15,3 0-2-1,-5-11-3 0,-1 11-10 14,3 0 5-14,-3 0 2 0,3 0-4 0,0 0 6 13,-3-8 0-13,0 8-4 0,2 0 6 21,-1 0-6-21,0-8 2 0,-3 8-2 0,-2-4 4 0,3 1 0 14,-2 1-6-14,2-3 4 0,-2 3-7 0,-1-2 7 11,4 2 2-11,2-1-1 23,1 2 3-23,2-1-6 0,-3 0 8 0,1 0-4 0,1 1 1 0,-1-2 1 13,0 2-8-13,-1 0 2 0,1 1-5 2,-3-1 9 8,1 1 2-10,-1-3-2 1,2 3 0 24,-3 0-1-25,-1-2-6 0,2 2 3 0,-1 0 0 0,-2 0-4 0,2 0 4 9,-2 0-1-9,-1 0 3 11,0 0 0-11,0 0 7 0,0 0-5 17,0 0 2-17,-3 0 0 0,3 0-6 0,-1 0 9 14,-3 0-5-14,4 0-5 0,-3 0-1 0,3 0-6 17,0 0 8-17,-2 0 4 0,3 0-2 0,-1 0 6 15,4 0-2-15,-1 0-4 0,1 0 3 1,0 0-5 17,2 0 1-18,-2 0 3 0,-3 0-4 0,3 0 0 15,-4 0 0-15,0 0-4 0,0 0 4 0,-2 0 0 21,-1 0-1-21,0 0 3 0,-1 0 0 0,-1 0 3 0,-2 0 1 10,4 0 0-10,-3 0 0 0,-2 0-1 17,-3 0-1-17,1 0 0 0,3 0-2 0,0 0-1 20,-2 0-3-20,-1 0 2 0,6 0 2 0,-1 0 0 0,2 0 5 15,-1 0-1-15,1 0-2 0,-2 0 0 0,2 16-8 12,3-16 2-12,0 0-5 0,0 0 3 12,-2 0 4-12,4 12-5 0,-2-12 9 14,2 9 2-14,0-9-1 0,-3 7 9 2,1 1-10 17,0-8-2-19,0 6 3 0,0-3-4 0,2 0 2 0,-3 1-1 11,2-1-3-11,0-3-1 17,-1 1 8-17,4 2-3 0,-1-3 3 0,1 2-4 0,-1 0-4 15,1 0-1-15,2 0 3 0,-4-2 2 18,1 0-2-18,1 0-2 0,-4 0 4 0,4 0 4 0,-4 0-4 13,0 0 10-13,2 0-9 0,0 0-1 17,0 0 8-17,0 0-8 0,0 0 0 0,1 0 0 20,-4 0-4-20,3 0 2 0,1 0-1 0,-2 0 4 0,-1 0 3 19,3 0-2-19,-3 0 4 0,4 0-1 0,-3 0-1 0,2 0 2 12,1 0-4-12,-2 0-2 0,0 0-2 16,-2 10 5-16,-5-10-3 0,2 0 0 0,-1 0 2 19,2 0-3-19,-1 0 6 0,5 5 1 0,2-5-6 0,1 0 2 15,4 0 2-15,0 0-1 0,0 0 7 0,2 0-6 15,-1 0 3-15,-5 0-7 0,2 0 0 8,3 0 4-8,-6 0-2 2,0 0 11 10,-2 0 0-12,3 0 3 0,-5 0-7 20,1 0-3-20,-1 0 2 0,-4 0-6 0,-2 0 2 0,1 0-2 14,1 0-1-14,-3-7 1 0,-1 7-2 1,1-8 4 13,0 8 0-14,-2-8 2 0,1 4 1 14,-2 1-9-14,2 2-2 0,0-3-5 0,-2 2-3 17,2 1 6-17,0 1 1 0,-3-1 3 0,0 1 4 16,-1 0 0-16,1 0 2 0,-1 0 2 0,-2 0 1 18,1-1-3-18,-1 1-4 0,-1 0 8 0,-3 0-14 15,5-3 8-15,-6 1 2 0,2 1-14 0,-2 1 12 14,-1 0-4-14,-1-1 2 0,1-2 8 0,-2 3-6 21,-1 0-4-21,2 0-4 0,-2 0-43 0,0 0-49 0,3-1-72 14,0-2-89-14,-3 2 6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0:40:42.97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3205">
    <iact:property name="dataType"/>
    <iact:actionData xml:id="d0">
      <inkml:trace xmlns:inkml="http://www.w3.org/2003/InkML" xml:id="stk0" contextRef="#ctx0" brushRef="#br0">2468 6708 55 0,'-5'-26'0'21,"5"3"1"-21,0 4 1 0,-2 1 10 0,2 5 25 0,0 2 4 5,0 1 5 7,0 2 0-12,0 2-22 0,0-2-1 27,0-2-1-27,0 3-1 0,0 1 9 0,0-2 18 0,0-1 1 0,0 2-5 0,0-1-12 10,0 0-16-10,0 0-2 0,0-1-1 11,0 3 8-11,0-1-5 15,0 3-1-15,0-1-5 0,0 5-10 0,0 0-1 19,0 0-1-19,0 0 0 0,0 0 0 0,0 0 6 0,0 0-4 14,0 0-2-14,0 0 2 0,0 0-4 17,0 0-1-17,0 0 3 0,0 0 2 0,0 0 0 1,0 0 0 17,0 0 0-18,0 0-3 0,0 0-4 0,0 0 1 9,0 0-6-9,0 0 1 0,0 0 0 24,0 0 0-24,0 0 6 0,0 12 5 0,0-12 7 0,0 12-1 15,14 2-3-15,-14-2-3 0,11 3 2 0,-11 1 2 9,12-2-1-9,-2 2 1 0,-10 0-8 21,8 2 4-21,2-3 0 0,-4 2 2 0,-1-2 4 0,0-1-6 18,2-1 5-18,-3-4-7 0,3 1 2 0,-3 0 7 1,4-5 2 8,-3 0 9-9,1-2 3 14,-2 0-1-14,0-3 4 0,-1 3 3 22,2-2-3-22,-3-1 2 0,3 0-10 0,-3 0-5 0,0 3 0 0,2-3-5 12,0 0 5-12,-1 0-8 0,4 0-1 14,0 0 2-14,2 0-8 1,2 0 2 12,4-13 2-13,0 13-2 0,7-14 6 0,0 0-2 18,4 2-7-18,5-3 3 0,2-4 2 0,5 0 0 13,-1-2 5-13,7-4-1 0,2-2-1 0,-1 0 1 18,2-6-2-18,0 0-6 0,4-4-5 0,-5 0 4 17,-1-3 3-17,2-1 0 0,-4-2 0 0,1 3 4 1,0 1-2 13,-3 4 0-14,-2 1 4 0,-1 2-4 19,2 5-6-19,-3-1 6 0,-3 6-1 0,0 1 1 0,-1-2 0 15,-6 1 3-15,2 4-5 0,-2-1 1 1,2 3 2 10,-5 0 1-11,-1 0 9 1,-2 3 8 20,2 0 3-21,-5 4 0 0,-3 1-5 0,-3-1-13 0,0 3 0 14,-2-1-10-14,-2 1 2 0,-1 4 6 0,-2 1-9 11,2-1 16-11,-4 1-6 14,2 1 5-14,-3-2 12 0,-2 2-20 0,1 0 13 14,-1-2-9-14,3 2-2 0,-3-3 0 2,0 3-8 16,1-3 4-18,2 3-2 0,-3-1 6 0,0 0 0 14,0-2 2-14,0 1-6 0,0 2 4 0,0 0-6 14,0 0-7-14,0 0-50 0,0 0-47 2,0 0-36 14,0 0-33-16,0 0-1 0</inkml:trace>
    </iact:actionData>
  </iact:action>
  <iact:action type="add" startTime="23769">
    <iact:property name="dataType"/>
    <iact:actionData xml:id="d1">
      <inkml:trace xmlns:inkml="http://www.w3.org/2003/InkML" xml:id="stk1" contextRef="#ctx0" brushRef="#br0">2232 8146 96 0,'3'0'11'5,"-2"0"17"16,2 0 12-21,0 0 5 0,-2 0-6 0,2 0-2 0,-2 0-8 12,4 0 3-12,-5 0-6 0,1 0-14 19,3-14-5-19,1 1-2 0,-1 1-3 0,2-2 0 0,-1 1 1 12,5-3-3-12,6-2-1 0,-5-4-3 18,8-2 2-18,2-5-1 0,3-3 5 0,9-4-1 0,1-7-2 13,6 1-5-13,2-3-2 0,8-3-1 21,-1-2 0-21,2 3 4 0,6-2 8 0,-2 0 43 0,2 3-5 15,3-3 3-15,-5 3-7 0,0 1-37 0,-1 3 0 20,-2 3 1-20,-4 4-1 0,-5 3-3 0,-6 4 5 0,0 4-2 14,-10 4 1-14,-2 5 5 0,-2 4-6 14,-7 3 5-14,-2 1 1 0,-3 4-6 0,-7 0 3 10,3 1-3-10,-7 2-4 14,5 0 8-14,-5 0 0 0,0 0 7 0,0 0 12 21,0 0 0-21,0 0 4 0,0 0-5 0,0 0-6 0,0 0 1 11,0 0-12-11,0 0 1 0,0 0-8 17,0 0-2-17,0 0 6 0,0 0-7 0,0 0 1 14,0 0-1-14,0 0 3 0,0 0 0 17,0 0 4-17,0 0 0 0,0 0-33 0,0 0-23 0,0 0-33 17,0 0-24-17,0 0-21 0,0 10 12 0</inkml:trace>
    </iact:actionData>
  </iact:action>
  <iact:action type="add" startTime="39910">
    <iact:property name="dataType"/>
    <iact:actionData xml:id="d2">
      <inkml:trace xmlns:inkml="http://www.w3.org/2003/InkML" xml:id="stk2" contextRef="#ctx0" brushRef="#br0">4579 9432 109 0,'30'0'3'9,"-1"0"2"-9,1 0 0 16,-1 0 0-16,1 0-5 0,-3 0 0 0,0 0-1 12,5 0-1-12,0 0 2 0,-3 0 0 25,4 0 2-25,4 0-1 0,-3 0 3 0,0 0-1 0,3 0-6 0,2 12 3 10,0-12-4-10,3 9 1 0,-4-9 3 14,2 8-2-14,-2-8 6 0,3 0-4 0,3 0 5 21,-1 0-8-21,1 0 6 0,2 0-1 0,2 0-2 0,0 0 8 13,2 0-9-13,-2 0 2 0,4 0-1 10,-4 0-3-10,-3 0 1 0,4 15 2 18,-7-15 0-18,5 13 2 0,-4-4-2 0,4 1-1 17,-4-2 2-17,-2 0 4 0,0-2-2 0,0 2 1 2,0-5-3 10,1 4-4-12,2-1 6 0,-3-4 0 15,4 1 6-15,1 0 1 0,2-1-5 0,1 1 23 20,-1-1 17-20,4-2 5 0,1 0 6 0,0 0-21 0,4 0-20 13,-2 0-1-12,2 0-7-1,-3-15-1 20,0 15-5-20,-3-13-2 0,3 4 2 0,-3 9 3 0,2 0 3 13,-1-10-4-13,0 10 1 0,-3 0-6 13,3 0 0-13,-3 0-1 0,2 0-1 0,-2 0 1 13,-2 0-1-13,1 0 10 0,-2 0-3 24,-2 16-1-24,1-6 1 0,1-10 1 0,-4 11 0 0,1-1 3 0,1-2-7 10,0-3-2-10,1-5 0 16,-2 8 4-16,4-2 0 0,-1-4-4 0,-1-2 2 2,3 0-6 15,5 0 8-17,0 0 0 0,-1 0-4 0,1 0 2 10,2 0 0-10,-2 0 0 0,2 0 4 18,-1 0 2-18,-7 0-8 0,3 0 2 0,-6 0-4 13,1 0 4-13,-3 0 0 0,-3 0 5 18,-3 0-1-18,-3 0-2 0,-1 0 5 0,-5 0-7 0,-1 0 3 14,-6 0-3-14,-2 0-2 0,4 0 4 15,-7 0 0-15,-3 0 13 0,3 0 14 0,0 0-4 19,-7 0 6-19,2 0-15 0,-1 0-12 0,-2 0 4 0,-3 0-2 14,2 0 1-14,-1 0 2 0,-2 0-2 2,0 0 2 17,-2 0 0-19,-1 0-1 0,3 0 6 0,-3 0 1 0,0 0 1 14,0 0-3-14,0 0-10 0,0 0 1 13,0 0 0-13,0 0 1 0,0 0-3 21,0 0 0-21,0 0 1 0,0 0-1 0,0 0 0 0,0 0-2 0,0 0 0 15,0 0-3-15,0 0-35 0,0 0-52 10,0 0-55-10,0 0-41 0</inkml:trace>
    </iact:actionData>
  </iact:action>
  <iact:action type="add" startTime="53940">
    <iact:property name="dataType"/>
    <iact:actionData xml:id="d3">
      <inkml:trace xmlns:inkml="http://www.w3.org/2003/InkML" xml:id="stk3" contextRef="#ctx0" brushRef="#br0">3919 10948 28 0,'0'0'-2'8,"0"0"-3"-8,0 0 3 16,0 0 6-16,0 0 11 0,0 0 20 0,0 0 13 17,0 0-4-17,0 0-5 0,0 0-23 0,0 0-6 14,0 0-3-14,9 0-2 0,-9 0 12 0,7-11-8 22,-7 11-2-22,0 0 1 0,7 0-8 0,-7 0 2 0,0 0 0 12,0 0-2-12,4 0 0 0,-1 0 1 13,-3 0 3-13,3 0-6 0,-2 0 6 0,2 0-6 22,1 0 4-22,-1 0 1 0,3 0-3 0,0 0 0 0,-1 0 2 14,2 0 0-14,5 0-1 0,-2 0 5 0,1 0-10 13,0 0 2-13,5 0 2 0,-2 0-7 21,-2 0 11-21,3 0-2 0,2 0 1 0,-1 0 2 0,-5 0-6 12,5 0 1-12,0 0-4 0,1 0 2 15,-2 0 4-15,1 0-4 0,-2 0-1 0,2 0-2 22,1 0-1-22,-4 0 1 0,1 0 7 0,2 0 0 0,-2 0-4 11,1 0 2-11,2 0-2 0,-4-13 0 10,6 13 8-10,-4 0-3 0,2 0-1 23,-1 0 3-22,3 0-8-1,-4 0 1 0,5 0-2 0,-3 0-1 1,3 0 9 12,-2 0 3-13,1 0 1 0,4 0-1 11,-5 0-1-11,5 0-5 0,-2 0 1 14,-1 0-2-14,-1 0 0 0,2 0-3 20,-1 0 4-20,-2 0 3 0,1 0-2 0,-4 8-1 0,4-8 3 11,-1 0-6-11,-1 8 4 0,1-5-2 17,3-3-5-17,-1 5 10 0,-2-5-5 0,4 2 5 1,-3 1-3 12,3-3 0-13,2 0-6 0,-3 0 6 17,2 3-6-17,0-3-1 0,-2 0 5 0,-1 4-9 14,6-4 9-14,-4 0 0 0,0 0-1 0,-2 0 4 21,2 0 1-21,2 0-4 0,-4 0 5 0,3 0-2 0,-4 0-3 13,-1 0 6-13,3 0-6 0,-4 0 0 15,2 0 3-15,-1 0-5 0,4 0 2 0,-4 0 2 20,2 0-5-20,6 0 1 0,-2 0 4 0,-3 0-2 0,5 0 5 14,-1 0-3-14,0 0-8 0,0 0 5 11,1 0-5-11,-1 0 3 0,-1 0 5 22,5 0-4-22,-5 0-5 0,4 0 5 1,-1 0-1-1,0 0 4 0,-1 0 6 14,4 0-5-14,0 0 3 0,-3 0-1 11,3 0-4-11,-2 0 9 0,2 0-2 14,-3 0-9-14,3 0 7 0,1 0-8 0,-3 0-4 21,5 0 7-21,-2 0-4 0,-4 0-1 0,3 0 3 0,0 0 2 9,0 0-2-9,3 0 4 19,-3 0 0-19,1 0-6 0,-1 0 3 0,4 0 4 0,-3 0-6 13,0 0 4-13,2 0-2 0,-2 0-1 17,-1 0 5-17,3 0-3 0,-2-10 6 0,-2 10-8 1,2 0 4 16,-1-5-2-17,2 1 1 0,0 4 1 0,-2-4-2 17,-1 1 4-17,0 3-4 0,2-3 1 0,-1-2-4 14,0 3 1-14,0 1-1 0,-1-1 4 0,1 0 1 13,0 1-5-13,0 1 4 0,-3-2-2 21,-1-1 1-21,-1 3 3 0,-1-3-3 0,1-2-2 0,2 3 2 13,-2-1-5-13,2-2 7 0,3 1-4 12,3 2 2-12,-2-1 9 0,2-2-11 2,-2 3 6 19,4-1-6-21,0 0 2 0,0 0 0 0,-2 2 3 0,1-3 3 14,-4 2-13-14,2 2 8 0,-2-5-6 0,2 4 3 12,-7 1 2-12,4-4-3 0,-2 1 8 14,0 2-8-14,0-1 4 0,-2 1 1 21,1 0-9-21,1-2 12 0,1 1-8 0,-1 1 5 0,-1-1-1 14,4-1-2-14,-8 1 8 0,5 2 0 0,-1-1-7 13,0 1 0-13,-4-2-2 0,5 2-5 14,0 0 5-14,-2 0 2 0,-1 0-7 0,1 0 4 16,1 0 3-16,-1 0 0 0,0 0 8 0,0 0-6 19,1 0 3-19,-1 0-1 0,0 0-2 0,0 0-2 16,1 0-2-16,-1 0 0 0,0 0-1 0,0 0 6 1,1 0-1 12,-1 0 0-13,2 0-2 0,0 0 5 18,0 0 0-18,-1 0 0 1,2 0 2-1,-1 0-7 16,0 0 4-16,-1 0-4 0,4 0 2 0,0 0-1 0,-3 0-1 13,2 0 2-12,-3 0-9-1,1 0 5 11,-1 0-3-11,-4 0 3 0,7 0 11 23,-1 0-9-23,-2 0-2 0,2 0-1 0,-1 0-2 0,7 0 6 0,1 0 3 13,-3 0-2-13,1 0 1 0,-2 0-3 13,2 0 4-13,-2 0 1 0,-1 0-5 14,3 0-4-14,-2 0 3 0,-3 0-3 1,2 0 2 18,-3 0 4-19,3 0-7 0,0 0-2 0,-3 0 3 0,3 0 3 14,-2 0 2-14,4 0-1 0,-4 0 2 14,3 0 2-14,-1 0 1 0,4 0 5 0,-1 0-6 14,1 0-2-14,0 9-1 0,-1-9 1 17,1 8 5-17,3-1-2 0,-3-7-5 0,3 4-1 18,0-1-3-18,-2 0 2 0,-2-1-1 0,6 2 3 0,-4-3-4 16,-1 2-1-16,2-3 5 0,-5 3-3 0,0-2 4 14,3-1 1-14,-4 0-2 0,3 2 4 13,-6-2-3-13,6 0-1 0,-2 0 4 0,-3 0-4 22,4 0 0-22,-2 0 5 0,-2 0-7 0,2 0 2 0,-3 0-1 14,0 0-5-14,1 0 5 0,-4 0-8 0,2 0 9 11,-5 0-4-11,-2 0 3 25,-2 0 2-24,-3 0-2-1,6 0-3 0,-6 0 4 0,3 0-2 0,2 0-1 0,-4 0 3 8,1 0 2-8,0 0 3 21,-2 0-2-21,1 0 6 0,-3 0-4 0,-2 0 2 0,-3 0 0 7,0 0-3-7,-6 0-4 21,4 0 0-21,-2 0 0 0,-3 0 3 0,0 0-1 0,0 0-2 14,0 0-5-14,0 0 1 0,0 0 10 0,0 0-33 14,22 0-69-14</inkml:trace>
    </iact:actionData>
  </iact:action>
  <iact:action type="add" startTime="68231">
    <iact:property name="dataType"/>
    <iact:actionData xml:id="d4">
      <inkml:trace xmlns:inkml="http://www.w3.org/2003/InkML" xml:id="stk4" contextRef="#ctx0" brushRef="#br0">5117 14937 274 0,'0'-10'22'13,"0"0"23"-13,0 1 9 0,0-5 18 20,0 4-8-20,0-1-16 0,15-1-6 0,-15 1-17 0,0 2-13 15,11-1-6-15,-11 2-6 0,10 2 0 0,-10-1-4 13,0 2 2-13,6 1 2 0,-6 3-7 20,0 0 7-20,0 1-5 0,0 0 1 0,0 0 10 0,0 0-12 12,0 0 6-11,0 0 5-1,0 0-10 16,0 0 10-16,0 0-7 0,15 0-3 0,-15 0 5 18,15 0-7-18,-4 0 7 0,-1 0-6 0,1 0 6 0,1 0 2 14,2 0 0-14,1 0 2 0,1 0 1 14,3 0-3-14,-1 0-6 0,5 0 4 1,0 0-7 19,2 0 3-20,9 0 10 0,0 0-8 0,8 0 6 0,3 0-2 14,6 0-4-14,2-10 6 0,7 10-6 0,6-8 5 9,5 3-3-9,2 5 0 25,5-7 2-25,0 3-5 0,8-2 3 0,-3 1 1 0,7 3 1 0,-2-1 4 14,2 0-5-14,-2-2-4 0,4 5 8 0,-1-2-7 10,-1 1 4-10,4 0 0 14,-5 1-6-14,5 0 8 0,1 0-4 0,3 0 5 20,0 0 2-20,3 0-5 0,4 0 6 0,4 0-1 0,1 0-5 12,3 0 2-12,-1 0-2 23,2 10-4-23,2-10 2 0,2 10 5 0,-4-10-3 0,1 8 3 0,-3 0-3 2,-2 0-2 7,2-8 4-9,0 7-4 11,5-1 1-11,-5-1-2 0,4 1-3 17,1-4 6-17,0 1-6 0,2 0 8 0,-1-2-4 20,2 2-2-20,-5-2 7 0,-3-1-3 0,1 0 6 0,-5 0-7 15,-3 0 1-15,-3 0-2 0,-2 0-1 0,-7 0 1 15,-2 0-2-15,-1 0-2 0,-5 0 2 0,1 0 2 18,-7 0 4-18,-3 0-1 0,2 0-3 0,-7 0 6 16,-2-11-8-16,-3 11 0 0,-2 0 0 0,-2-7-7 9,-5 7 7-9,2-6 1 2,-5 6 2 21,-2 0 3-23,-1 0-6 0,-2 0-1 0,-1 0-1 0,-5 0-1 0,1 0 3 9,-2 0 2-9,1 0-4 22,-2 0 2-21,-5 0 1-1,1 0 4 0,0 0 3 0,-5 0-1 1,0 0-1 14,-3 0-3-15,3 0 3 0,-7 0 0 0,4 0-4 10,-2 11 2-10,-2-11-2 11,-2 0 0-11,0 7 5 0,2-7-3 15,-5 6 2-15,3-1-4 0,-2-2-2 0,2 1 0 21,0-3-3-21,0 2 5 0,-1-3 1 0,0 3-3 0,-4-3 6 16,2 4-4-16,-6-4-2 0,2 0 4 0,-5 0-2 10,1 0-2-10,0 0 4 21,-6 0 2-21,1 0-3 0,0 0 3 0,-2 0-2 0,0 0 25 0,-3 0 18 14,-2 0 4-14,0 0 12 0,0 0-23 21,0 0-22-21,0 0-1 0,0 0-13 0,0 0-3 0,0 0 6 11,0 0-3-11,0 0 1 0,0 0-3 18,0 0-1-18,0 0 1 0,0 0-4 0,0 0 2 0,0 0 2 10,0 0 0-10,0 0 4 24,0 0-2-24,0 0-2 0,0 0 0 0,0 0-2 0,0 0 4 0,0 0 3 15,0 0 5-15,0 0-1 0,0 0-1 0,0 0 3 8,0 0-9-8,0 0 5 14,0 0 7-14,-16 0-11 0,16 0 3 21,0 0 2-21,-11 0-10 0,11-15 4 1,-12 15 2-1,1-13-6 0,1 5 6 11,-1 0-4-11,-1 0 0 0,-2 0-2 16,-2-1 2-16,2 2 0 0,-1-4 0 0,0 1-2 14,-5-1-2-14,5-1-2 0,-4 0 3 18,-2 0 8-18,1 1-3 0,-1 0-2 0,-5-2 4 0,3-1-10 14,-2 0 2-14,-2 0 4 0,3 0-1 20,-5 1-1-20,7-3 2 0,-8 4 0 0,7 0 5 0,-3 7 3 14,1-1-12-14,-2 1 0 0,5 0-7 0,-5-2 1 21,5 1 20-21,0 4-8 0,1-1 9 0,1 0-9 0,-3 1-8 11,8-2 14-11,2 4-18 0,0 0 12 17,2 0-4-17,-1 0 0 0,8 0 8 0,0 0-4 9,4 0 0-9,0 0-4 24,0 0-9-24,0 0 7 0,0 0 2 0,0 0-4 0,0 0 12 0,0 0-14 11,0 0 3-11,0 0 1 0,0 0 0 22,0 0 2-22,0 0-1 0,0 0-3 0,0 0 0 0,8 0 1 6,-8 0-1-6,0 0 4 21,0 0-4-21,0 0 3 0,0 0 3 0,0 0-2 0,0 0 6 14,8 16-1-14,-8-16-1 0,8 19-2 0,-5-6-4 13,-3-13-1-13,4 14 3 0,2-4 0 18,-2 1 8-18,-1-1-2 0,-2 0-3 0,4-1 5 17,2-1-10-17,0 1 4 0,1-2 4 0,0 3-4 0,3 1 2 14,0 1 4-14,3-1-8 0,2 1 5 18,1 0-3-18,-1 4 0 0,7-3 4 0,-2 1-6 0,3-1 2 14,2 0 4-14,3-2-6 0,3 1 4 20,0 0 2-20,3-1-6 0,2 2 4 0,1-3-4 0,-1 0 6 12,0-2-4-12,1 0 2 0,-2 0 3 17,-1-2-3-17,-6 1-2 0,3-1-2 0,-9-1-2 20,-3 0 1-20,-1-2 6 0,-5 0-3 0,-3 2 2 0,-2-5-5 14,-4 2-1-14,-3-1 4 0,1 1-2 0,-3-2 4 10,0 0-8-10,0 1 4 14,0-1 0-14,0 0 2 0,0 2 0 0,0 1-2 14,0-2-2-14,0 0-3 0,0 2 9 20,0 0-4-20,-17 2 4 0,17-2 0 0,-13 4-6 0,1-1 4 12,1 4 2-12,1-1 0 0,-1 1 5 20,4 1-7-20,-1-1-5 0,3-2 5 0,-1 0-6 0,2 2 6 11,2-4 4-11,2 0-4 0,-5-2 2 16,0 1 2-16,3 1-1 0,-3-1 3 0,1-2-2 18,0 2 1-18,-3-1-1 0,-2 2-2 0,-4-2 5 0,-2 2-5 18,-1 1 2-18,0-2 2 0,-5 3-10 0,1-3 2 14,-1 2 2-14,2 1-2 0,-2-1 4 0,1-1 2 19,5-2-6-19,-4 3 4 0,1-1-4 0,2 1-3 15,2-4 3-15,0 3-4 0,2 1 8 0,4-3 3 14,-2-1-5-14,1 1 2 0,5 0-4 0,0-2-3 21,4 3 9-21,-6-4-4 0,6 3-2 0,-4-4-2 0,4 3-1 14,0-3 1-14,0 3 8 0,0-1-3 9,0 0-3-8,0 2 0-1,0-2-7 14,0 2 5-14,0 0-5 0,0-1-15 24,0 2-26-24,0-1-46 0,14-2-42 0,-14 0-53 0,13 3-12 0</inkml:trace>
    </iact:actionData>
  </iact:action>
  <iact:action type="add" startTime="70922">
    <iact:property name="dataType"/>
    <iact:actionData xml:id="d5">
      <inkml:trace xmlns:inkml="http://www.w3.org/2003/InkML" xml:id="stk5" contextRef="#ctx0" brushRef="#br0">5004 15690 267 0,'-12'-23'6'22,"1"-1"-6"-22,11 1 2 0,-14 7 0 0,7 2-6 0,0 4 16 13,-1 10 0-13,8-11 23 0,0 11 11 6,-4-5-4-6,4 0 1 21,0 5-14-21,0 0-1 0,0-3 13 0,0-1 13 0,0 4 1 12,0 0-14-11,0 0-13-1,0 0-19 15,0 0-15-15,0 0 6 0,0 0-5 0,0 0-2 14,0 0 7-14,0 0-8 0,0 0 5 21,0 0-1-21,0 0 2 0,0 12 2 0,0-12-4 0,0 12 4 0,0 0-3 9,0 1 5-9,0 0 1 18,0 5 1-18,0 3 3 0,0 1-9 1,0 3 4-1,0 5-9 15,-15 2 3-15,0 0-1 1,3 4 1-1,12-1 11 14,-18 3-5-14,3 1 4 0,3 3-3 1,3-4-6 13,-3 6-1-13,6-7 2-1,-3 0-2 19,4-5 8-19,0 0-2 0,0-4 0 0,1-5-2 0,3-3-2 15,-2-3 4-15,3-1-2 0,-3-6 2 0,2 0 5 19,1-2-7-19,0-4 4 0,-3-2-1 0,3-2-3 0,-2 4 11 17,2-3-2-17,0-1-5 0,0 0 3 0,-3 0-9 13,3 0 2-13,0 0 6 0,0 0-2 9,0 0-1-9,0 0-3 14,0 0-2-14,0 0 0 0,0 0 6 0,0 0-2 21,0 0 4-21,0 0-4 0,0 0-19 0,0 0-64 0,0 0-63 13,0 0-52-13</inkml:trace>
    </iact:actionData>
  </iact:action>
  <iact:action type="add" startTime="72017">
    <iact:property name="dataType"/>
    <iact:actionData xml:id="d6">
      <inkml:trace xmlns:inkml="http://www.w3.org/2003/InkML" xml:id="stk6" contextRef="#ctx0" brushRef="#br0">13233 15706 143 0,'0'0'8'8,"0"-2"8"-8,0 0 4 19,0 0 9-19,0 1 11 0,0 0 7 0,0 1 12 0,0-2-3 15,0-1-19-15,0 3-11 0,0 0-21 14,0 0-1-14,0 0-4 0,0 0 0 0,0 0 3 17,0 0-5-17,0 0 6 0,0 14-6 0,0-1 4 16,-17-5 2-16,0 5 3 0,-2 3 6 0,2 0 3 20,-3 7 0-20,-2 1-6 0,0 5-2 0,-3-2-5 0,2 2-1 20,0 1-2-20,0 1 2 0,4-1-6 0,0-4 8 0,2 3-2 3,0 0-2 19,0-3 5-22,6 0-3 0,-1-2 9 0,2 0-4 0,0-3-2 16,3 0 0-16,3 1-5 0,-2-3 4 0,2 3-45 2,1-2-68 7,-1 0-27-9,0 2-19 21</inkml:trace>
    </iact:actionData>
  </iact:action>
  <iact:action type="add" startTime="72411">
    <iact:property name="dataType"/>
    <iact:actionData xml:id="d7">
      <inkml:trace xmlns:inkml="http://www.w3.org/2003/InkML" xml:id="stk7" contextRef="#ctx0" brushRef="#br0">13801 15796 191 0,'-9'14'5'2,"-3"0"-2"1,1 1 9 17,1 0 0-20,0-1-1 0,-4 0 2 0,2 1-6 0,2-1 2 12,2 1-4-12,-2-1-1 0,3-1 1 14,-3 0-5-14,0 1 0 0,6-2 0 22,-1 2 3-22,3-4 6 0,2 1-4 0,-3-1 5 0,1-2-6 0,2-3-1 12,0 1 2-12,0-4-3 0,0 1-2 14,0 2 0-14,0-4 2 0,0 0 3 14,0-1 4-14,0 1-2 0,16-1 2 0,-5 0-9 18,1 0 0-18,-1 0 0 0,3 0-7 0,-2 0 7 13,3-19-4-13,2 1 1 0,-1 5 6 18,0-3-6-18,-1 0 1 0,-1 2-12 0,-2-1 3 0,-1-1-2 17,-1 3 0-17,-3 3 12 0,-1-1-8 0,0 3 8 14,-2-3-3-14,0-2-1 0,0 5 7 0,3 3-2 20,-2-2-4-20,5 0 3 0,-3-3-6 0,1 4 0 1,4 3 1 14,3-4 6-15,2 0 0 0,3 3 0 0,-1 0 0 19,2-2-1-19,-1 5 1 0,6 0-2 0,-7 1 4 1,3 0-6 12,1 0-1-13,-8 0 5 0,4 0-2 13,-5 0 4-13,-1 0 0 0,-3 12-8 12,0 0 3-12,-6-12 8 0,0 15-1 23,-4 0 3-23,3-1 1 0,-3 0-6 0,0 4 3 0,0 1 0 0,0 2-1 14,0 3-2-14,-17-3 3 0,17 2 2 11,-19 1-7-11,19 0-2 0,-15-5 0 14,15-2-1-14,-12-3 9 0,12 0 3 0,0-2-7 21,0-3 3-21,0-2-3 0,0 1-2 0,0-2 7 0,0-4 1 10,0 0 5-10,0 1-1 17,0-3-3-17,0 0-1 0,19 0-6 0,1 0 5 0,1-15-7 18,2 15 0-18,4-21 5 0,3 0-10 0,-2-3 3 17,-1 2 2-17,3-6-7 0,-3-2 4 0,-3 2-2 11,-8-5-6-11,-1-2 18 0,-5 2 66 21,-4 3 21-21,-6-3 16 0,0 9 5 0,0-3-62 0,0 8-7 13,-17 1-14-13,-3 6-19 0,20 2-4 0,-23 2-15 13,8 3 3-13,-1 3-9 0,0 2 10 21,-1 0 4-21,6 0-8 0,-5 0-8 0,-2 19-70 0,4-1-76 15,-2 1-53-15</inkml:trace>
    </iact:actionData>
  </iact:action>
  <iact:action type="add" startTime="74522">
    <iact:property name="dataType"/>
    <iact:actionData xml:id="d8">
      <inkml:trace xmlns:inkml="http://www.w3.org/2003/InkML" xml:id="stk8" contextRef="#ctx0" brushRef="#br0">4802 12059 55 0,'0'0'3'4,"0"0"4"15,0-11 15-19,0 11 24 0,0-10 0 0,0 10-3 0,0-6-12 12,0-2-24-12,0 8-1 0,0-3 6 17,0-2 21-17,0 0 4 0,0 2-6 0,0-1-3 13,0 0-22-13,0 2-5 0,0 2 5 22,0-2-3-22,0 2-1 0,0-1-6 0,0 1-1 0,0 0-2 0,0 0-3 14,0 0 6-14,0 0 2 0,0 0-1 14,0 0 5-14,0 0-2 0,0 0 0 0,0 0 1 21,0 0 1-21,0 0-2 0,0 0 2 0,0 0-2 0,0 0-9 13,0 0 4-13,0 0-4 0,0 0 6 11,0 0 1-11,0 0 0 0,0 0 0 23,0 0 1-22,0 0 2-1,0 0-1 0,0 9-5 0,0-9-2 0,0 0 5 12,0 7-1-12,0-7 5 0,0 10-2 12,0-4-2-12,0-1 0 0,0 1-1 14,0-4 3-14,0 6-4 0,0-2-1 0,0 1 3 21,0 1-5-21,0-1 4 0,0 1 3 0,0-1-4 0,0 3 4 10,0-3 0-10,0 2 2 18,0 1-2-18,0-1 3 0,0-1 1 0,11-1 1 0,-11 1 0 13,0 0 2-13,9 0-3 0,-9-3-4 16,5 1 7-16,0-1-7 0,-4 2 5 0,-1-3-1 16,3 1-4-16,0-2 0 0,-2 2-4 0,2-3 2 20,-1 1-1-20,-2 0 5 0,2 2-4 0,1-1 0 0,-1 2 0 14,0-3-3-13,3 3 7-1,-2-1 1 0,-2 2 1 13,2 1-1-13,1 0-6 0,-4 0-2 21,4 0 5-21,-4-2-2 0,6 4 5 0,-5 1-1 0,4-4-5 2,-5 3 4 10,5-1 1-12,-3-1 2 0,1 0 1 10,0 3-9-10,1-7 3 2,-3 3-5 20,2-1 3-22,-3 0 6 0,4-2-6 0,-1-2 1 0,-1 5 0 14,2-3 1-14,-1 0 1 0,0-1 7 0,1 0-2 11,-1 3-5-11,-2-2 2 0,5 2-6 14,-2-3-1-14,-3 2 7 0,7 1-2 21,-4-2 0-21,2 2 5 0,-2 0-7 0,4 1 6 0,-2-4-8 10,0 4 2-10,-1 0 6 0,0 0-4 17,3 1 3-17,-2-3-3 0,0 0-3 0,-4 3 1 14,3-2 0-14,-1 1 6 0,2-1 3 0,-5 1-5 17,2-1 5-17,-2 0-11 0,5-1 1 0,-5-1 6 15,2 4-1-15,1-3 1 0,-1-2-1 0,3 2-5 20,-6-2-1-20,1 1 2 0,1 0 4 1,1 0 0-1,1 0-2 12,-4-4 3-12,4 3-8 0,-4 0 7 13,6-3 0-13,-5 2 1 0,4-2 4 22,-3 0-5-22,3 0 3 0,-1 3-8 0,0-1 3 0,-1 1-2 12,1 0-2-12,2 2 6 0,-2 0-4 0,1 0-1 13,-1 1 3-13,2-3-4 0,-5 0 4 22,3-1 0-22,-1 4 4 0,0-1-2 0,-2-2-1 0,-1 4 8 14,6-4-11-14,-2 1 4 0,1 0-2 0,-1 3-3 13,4-1 3-13,-5 2-4 0,1-2 4 13,4-1-2-13,-3 3-3 0,1 0 5 2,1 1-5 18,-3-2 3-20,3-2 7 0,0 2-5 0,3 1 4 0,-4 0-4 13,0 0-7-13,-2 0 3 0,3 0-3 14,-3-2 2-14,4 2 2 0,-4 2 3 0,0-2-2 14,0 0 2-14,-1-1-2 0,1-1 0 21,1 0 6-21,0 2-4 0,-3-6 5 0,4 1-3 0,-2 1-6 14,-3 0 4-14,5-1 2 0,-5 1 0 0,4-1 1 16,0 2 1-16,0-1-4 0,-1 0-2 0,0 0 4 14,2 2 1-14,-5-2-1 0,3-1 3 2,1 1-6 14,-4-1 1-16,-1 0 0 0,2-1-2 0,-2 2 5 18,2-2-4-18,-2 3 2 0,2-2 1 0,1 1 3 12,1 2-10-12,3-2 3 0,-3 0-5 2,3 2 0 8,-2-1 13-10,2 0-6 24,0 0 3-24,-3 0 2 0,3-2-3 0,2 3-2 0,-8-3 4 0,3 1-8 15,1-1 1-15,-1 0 1 0,2 1-2 0,-1 0-1 9,-2-1 3-9,1 2 1 1,1 0-1 12,-5-2 4-13,5 0-2 0,0-1 1 22,-1 3 8-22,-1-4-5 0,1 3 3 0,0-3-4 0,1 3-8 13,2 0 5-13,-3-1-2 0,2 2-1 0,1 0 4 14,1 2-2-14,-1-1 2 0,2-1 1 14,-2 0-4-14,3 0-1 0,-4 2 3 0,4-3 3 17,-3 2-1-17,-3-1 9 0,0-2-10 0,3 3-2 14,-2-2 1-14,3 2-6 0,-5 1 3 21,4-2 1-21,-3 1 0 0,2-4 1 0,-2 2-3 0,1 1-1 0,-1-2 5 13,0-1-4-13,3 4 4 0,-4-4 6 13,1 3-10-13,1-2 2 0,-3 1 2 21,3 0-3-21,-1-1 3 0,0-1 3 0,-1 1-3 0,1 1 4 15,-1 0-4-15,1-4 7 0,4 7-5 0,-4-4 5 20,1 0 5-20,1 3-10 0,0-1 1 0,0 0-6 0,4 0-3 14,-3 2 5-14,-3-1 1 0,4-3 0 0,-2 2-4 11,-2 0 4-11,1-2 2 2,-1 3 1 10,-1-4 3-12,1 3-8 0,0-2 0 14,1-1 0-14,-3 1-5 0,3 0 4 2,2 0-2 17,-4-1 3-19,1 1 5 0,0 1 3 0,-1 0-1 0,1-1-2 13,0 1-1-13,-1-1-4 0,2 0 4 15,2 2-4-15,-3 1 1 0,3-4 1 0,2 4-6 16,-7-1-1-16,8 0 9 0,-5 0-2 0,3-2 2 14,-2 4 3-14,0-3-8 0,1 1 1 14,-4 1 2-14,1-2-4 0,0 0 1 0,2 0 1 21,-2-1 2-21,-3 2-2 0,4-5 4 0,-4 4 0 0,3 0 1 14,1-1 1-14,-3-2-2 0,3 3 3 22,-1-1-7-22,-1 0 4 0,4-1 1 0,-1 3-6 0,-1-2 1 0,0 0-1 12,2-1 4-12,-3 3-2 0,0-2 4 13,3 0 6-13,-2 1-9 0,-1 2 7 22,3-4-4-22,-1 2-3 0,-1-1 2 0,-2-1-2 0,4 1 2 0,-1 0 0 14,-5-1 3-14,4 3-5 0,-1-3-2 11,-1 2 2-11,1-2-5 0,0-1 7 14,-4 0-2-14,5 3-6 0,-3-2 10 23,1-2-2-23,-1 3 1 0,1-1-6 0,-2 0-1 0,2 0 4 0,1 0-5 12,-1 0 10-12,-3 0-1 0,1-1-4 14,5 2 5-14,-2 1 0 0,-4-3-1 0,5 2-6 13,-3 0 0-13,4 1 0 0,-3-3-3 17,1 1 5-17,-1 1-2 0,1-1-1 0,-1-2-2 13,1 5 3-13,1-2 0 0,-3-3 0 19,3 3 6-19,-2-2-2 0,-2 1 1 0,3 0 4 0,-2-2-2 17,-1 2-3-17,2 1-2 0,-2-2-3 0,2 1-1 1,-3-2 2 13,4 3 1-14,-4-2 2 0,6 1-2 19,-4 0 1-19,2-2 0 0,-1 3-4 0,1 0 4 0,0-1-3 15,-1 3 4-15,1-4-1 0,-1 4 0 0,1-3 2 10,1 1-9-10,2 0 5 21,-3-1-1-21,0 3 1 0,-1-4 6 0,1 4-1 0,2-5 2 18,-2 4-1-18,-1-3-1 0,2 0 1 0,-1 1-4 0,-4 1 2 11,4-2-1-11,-1 3-2 0,1-1 6 13,0-3-3-13,-1 5-2 0,2-3 3 20,-1 1-3-20,-1 0-3 0,1 0 1 0,0 1-3 0,3-3-1 11,0 1 8-11,-4-1-5 0,1 1-1 18,5 0 1-18,-6-1 1 0,1 0 5 0,0 2 1 13,3-3 3-13,-4 1-9 0,4 1 2 1,-2-1 0 15,-1 2-5-16,3-1 8 0,-3 1-4 0,1-1 2 15,-3 1 1-15,6 0-2 0,-4 1 0 19,0-4-3-19,2 3 4 0,-2 0-2 0,2-1 1 0,-5-1 1 15,3 1-8-15,1 0 2 0,-1 1 7 0,2-3 1 14,-5 4 6-14,3-3 3 0,2 0-5 1,-2 1-1 11,-2 2-1-12,3 0-5 0,0-4 2 22,-4 0-6-22,5 0 2 0,-2 0-1 0,0 0-2 0,-1 0 5 10,3 0-2-10,-3 0 4 0,4 0-1 21,-3 0-1-21,2 11 0 0,-1-11-1 0,-2 9-1 0,4-9 4 15,-2 7-2-15,2-7 0 0,-3 8-2 0,0-8-3 13,2 5 6-13,-2-2 1 0,2-3 0 13,-3 0 1-13,1 0-8 1,-4 0 5 21,6 0 0-22,-2 0 0 0,0 0 7 0,-4 0-3 0,4 0 3 0,-1 11 0 12,2-11-6-12,-1 0-1 0,3 8-7 14,-4-8 0-14,1 10 0 0,3-10 4 2,-3 5 8 10,4-2-1-12,-4 1-3 0,0 0-1 17,-1-1-1-17,1-2 1 0,2 0 5 0,-2 4-3 14,-2-4-4-14,-2 1 2 0,5 0 2 0,-3-1-1 17,2 0 5-17,0-1-6 0,-1 2-2 0,0-2 4 18,-2 0-6-18,2 2 6 0,0-2-2 0,1 2 2 14,0-1 1-14,-4 1-1 0,5-1 1 0,0 1-1 19,-3 2-2-19,2-3-3 0,3 1 3 0,-2 2 0 0,2-2 1 15,-5 1-1-15,3 1 0 0,3-1 0 11,-5 2-3-11,1-2 5 0,3 1 0 21,-4-2-2-21,4 1 1 0,-5 1-1 0,5-1-7 0,-3-2 7 18,2 2-2-18,-2-1 2 0,0 2 4 0,4-2-4 0,-4 2 2 9,3-1-1-9,0-1 1 14,-3 1-4-14,3 0 2 0,-2 2-1 0,2-5-1 21,-3 5 4-21,5-4-1 0,-7 1 3 0,3 1-9 0,0-2 3 14,0 1-5-14,2 0 3 0,-3 1 10 14,3 0-6-14,-3-1 7 0,1-2-4 0,2 5-1 14,-3-2 0-14,3 0-4 0,-3-1 0 17,3 3 0-17,1-2 2 0,-4 0 0 0,3 2 0 0,-3 0 2 14,3-3-2-14,-2-1 2 0,0 2 3 17,0 1-5-17,2 0 2 0,-3-1-3 0,3-1-3 1,-3 3 6 15,3-3 0-16,2 2 5 0,-2-4-7 0,0 3 3 14,2 1-5-14,-2-1-1 0,0 0 3 21,3-1-3-21,-4-1 4 0,1 3-1 0,3 1 4 0,-5-2-4 14,5 1-4-14,-6-2 2 0,5 1-3 0,-6 0 7 12,1 1-6-12,3-1 4 0,-4 0 2 21,4-3-9-21,-5 2 10 0,5 2-1 0,0-3-2 0,-3 2 7 13,3-3-7-13,-3 0 2 0,-1 3 3 13,2-2-3-13,-1 1 3 0,-4-2-7 0,4 2 4 14,-1-2-5-14,1 2 3 0,2 1-2 21,-2-2 0-21,5-1 4 0,-2 2 0 0,3-2 3 0,-5 3-8 13,3-3 3-13,-1 0-5 0,0 0 6 0,-3 0 1 14,3 0 1-14,-3 0 1 0,3 0-6 14,-2 0 2-14,2 0-3 0,-3 0 3 0,2 0-2 16,-2 0-3-16,-3 0 1 0,2 0-3 0,2 0 7 19,-3 0 5-19,3 0-3 0,5 0-2 0,-5 0 2 14,1 0-8-14,-2 13 4 0,3-13 8 0,-2 0-9 15,-2 0 4-15,1 0 1 0,1 0-3 0,-2 0 1 15,2 0 3-15,2 0-5 0,0 0 4 21,0 0 1-21,1 0-1 0,2 0 3 0,-1 0-2 0,2 0-4 0,1 0-2 13,-2 0 1-13,-2 0-3 0,2 0 7 12,-1 0-1-12,1 0-1 0,-3 16-2 23,1-16-3-23,-4 0 3 0,4 0 2 0,-4 0 4 0,3 0-2 0,-3 11 0 14,3-11-2-14,2 0 0 0,-3 0 5 12,-2 0-2-12,3 0 2 0,-3 0-3 14,3 0-2-14,2 0-2 0,-4 0 4 0,1 0 1 20,0 0-3-20,1 0-1 0,1 0-5 0,0 0 5 0,0 0 1 14,-2 0-2-14,-1 0 0 0,5 0-3 14,-4 0 4-14,0 0 1 0,-2 0 3 0,3 0 2 14,-3 0-5-14,4 0 2 0,-4 16-4 17,0-16 2-17,2 0-3 0,-2 0 6 0,0 0-3 18,1 0-3-18,-3 0 8 0,3 0-4 0,-1 0-1 0,0 0 5 16,-1 0-3-16,1 0-4 0,-1 0 1 0,1 0-3 14,2 0 1-14,0 0 0 0,-3 0 4 1,4 0-1 12,-3 0-1-12,0 0-1-1,1 0 2 21,-3 0-2-21,5 0 4 0,-2 0 0 0,-1 0-6 0,0 0 1 13,-1 0-3-13,0 0 6 0,-2 0-2 0,2 0 6 19,0 0 0-19,-2 0-4 0,2 0-2 0,-3 0 0 15,5 0-1-15,-1 0-1 0,-1 0 6 0,1 0-4 13,-4 0 2-13,4 0 0 0,1 0 5 1,-5 0-7 10,2 0 11-11,-2 0-4 24,0 0-8-24,5 0 10 0,-5 0-11 0,0 0 6 0,0 0 1 0,2 0-1 11,1 0 4-11,-1 0-6 0,3 0 1 14,0 0 1-14,-1 0-6 0,0 0 10 0,3 0-4 14,-2 0-2-14,2 0 1 0,0 0-2 21,0 0 1-21,0 0-2 0,-1 0-2 0,4 0 1 0,-6 0 3 10,3 0 1-10,-3 0 1 0,1 0 0 17,0 0-4-17,-3 0 0 0,2 0 1 0,-4 0-3 18,6 0 4-18,-2 0-3 0,-1 0 3 0,-2 0 0 0,3 0-3 13,1 0 4-13,-3 15-1 0,6-15 2 13,-4 0 1-13,-1 0-1 0,1 0-4 23,0 0 2-23,3 0 2 0,-2 0-4 0,0 0 4 0,0 0-4 0,-1 0-1 15,3 0 4-15,-3 0 3 0,3 0-1 0,-2 0-4 19,5 0-1-19,-3 0 2 0,1 0-3 0,-1 0 6 15,2 0-1-15,-2 0-4 0,0 0 5 0,2 0-3 14,0 0-1-14,-1 0-1 0,-4 0 2 0,4 0 0 9,0 0 3-9,-4 0-3 15,3 0-1-15,-3 0-6 0,-1 0 2 20,1 0 3-20,-1 0 0 0,1 0 11 0,1 0-9 0,-3 0 2 0,3 0-1 11,-1 0-4-11,-1 0 4 17,5 0-4-17,-2 0-2 0,-2 0 5 0,5 0-1 0,-2 0 4 21,0 0-7-21,4 0 4 0,-1 0 2 0,-4 0-4 0,5 0 9 10,-1 0-8-10,-3 0-1 17,2 0 2-17,-2 0-3 0,-3 0 6 0,4 0-5 0,-4 0 6 17,-1 0-3-17,1 0 1 0,0 0 1 0,0 0-3 14,-4 0 4-14,3 0-8 1,0 0 4 0,-1 0-2 15,0 0-1-16,3 0 3 0,-5 0 0 0,2 0 4 17,3 0-3-17,-2 0-4 0,-2 0 3 0,-1 0-2 14,3 0 2-14,0 0 3 0,-2 0-4 0,2 0-2 19,-2 0-1-19,2 0 3 0,1 0 2 0,1 0-1 2,-2 0 4 12,1 0-1-14,-1 0 2 0,5 0 2 12,-4 0-1-12,-1 0-2 0,2 0-8 1,2 0 2 10,-4 0-2-11,1 0 2 24,3 0 2-24,-3 0-2 0,-1 0 4 0,3 0-5 0,-3 0 3 0,-1 0 0 2,3 0-2 7,-1 0 7-9,2 0-6 13,-2 0 1-13,-3 0-4 1,6 0 1 12,1 0 1-13,-6 0-1 0,3 0 6 0,3 0-5 25,-2 0 2-25,0 0 2 0,-1 0-9 0,1 0 4 0,0 0 4 0,-2 0-4 9,3 0 10-9,-3 0-4 1,3 0-1 16,-2 0 5-17,-1 0-9 0,3 0 4 0,-3 0-1 10,3 0 1-10,2 0 0 18,-6 0-2-18,1 0-3 0,3 0 4 0,-4 0 1 0,1 0 0 17,3 0 3-17,0 0-10 0,-5 0 3 0,4 0-3 17,-2 0 0-17,0 0-2 0,-1 0 2 0,1 0 6 1,0 0-1 13,-1 0 5-14,-1 0-1 0,3 0-6 20,1 0-1-19,0 0 0-1,-2 0-3 0,0 0 8 0,1 0 0 14,-3 0 1-14,3 0 2 0,-1 0-8 0,0 0 4 10,-4 0-1-10,0 0 4 21,0 0-2-21,0 0-1 0,0 0-2 0,0 0-4 0,0 0 8 0,0 0-6 18,0 0 8-18,14 0-4 0,-14 0-1 0,12 0 4 9,2 0-6-9,-6 0 5 14,0 0 3-14,-1 0-4 0,3 0 1 0,-5 0-3 14,2 0-5-14,-1 0 5 0,3 0-6 2,-2 0 6 13,-3 0-3-15,5 0 1 0,-2 0 8 0,-2 0-8 14,5 0 4-14,-7 0-4 0,4 0-2 18,-2 0 4-18,0 0 0 0,-3 0 6 0,2 0-6 0,2 0 3 17,-5 0 1-17,3 0-8 0,2 0 8 0,-2 0-10 14,-2 0 1-14,0 0 7 0,1 0-7 21,2 0 8-21,-1 0 2 0,-1 0-5 0,1 0-1 0,-4 0-4 13,4 0 1-13,-1 0 1 0,1 0 3 0,1 0 0 15,-5 0-4-15,5 0 4 0,-5 0 0 0,2 0 5 20,1 0 0-20,1 0-5 0,-4 0 7 0,0 0-7 0,0 0 2 14,0 0 0-14,0 0-6 0,0 0 2 10,0 0 4-10,0 0-2 0,13 0 0 14,-13 0 2-14,10 0-6 0,-10 0 3 25,11 0 4-25,-4 0-4 0,2 0 4 0,-2-14-3 0,0 14-2 0,-3 0 4 10,3 0 0-10,-3 0 5 0,4 0-7 14,-4 0 2-14,3 0-12 0,-4 0 2 1,1 0 8 12,3 0-2-13,-3 0 4 0,5 0 0 16,-3 0-7-16,-2 0 3 0,3 0 4 0,0 0-1 15,0 0 4-15,-1 0-5 0,0 0-1 0,-2-17-3 17,0 17 4-17,3 0-1 0,-3 0 4 0,1 0-1 16,2 0-9-15,-3 0 5-1,3 0 1 0,-1 0-4 14,0 0 6-14,-4 0-1 0,6 0-5 0,-4 0 7 21,4 0-1-21,-1 0 1 0,-1 0 3 0,-2 0-2 0,2 0-3 14,0 0 0-14,-2 0 0 0,-1 0-3 2,1 0 7 10,0 0-6-12,1 0 2 0,0 0 5 21,1 0-10-21,1 0 10 0,-3 0-3 0,3 0-4 0,1 0 5 14,-4 0-3-14,-1 0 0 0,5 0 0 0,-2 0 2 10,1 0-2-10,-6 0 2 15,7 0 0-15,0 0-2 0,-2 0 2 0,-1 0 0 24,3 0-2-24,-3 0 0 0,1 0-2 0,0 0 2 0,-1 0 0 0,1 0 2 10,0 0-2-10,-1 0 0 14,4 0 0-14,1 0-4 0,-4 0 2 0,3 0-2 13,0 0 4-13,-2 0 0 0,0 0 2 18,0 0-2-18,-2 0-2 0,-1 0 1 0,3 0-3 0,-3 0 6 14,1 0 0-14,0 0 3 0,-1 0-3 17,1 0 0-17,2 0 2 0,-3 0-10 0,3 0 10 16,-3 0-4-16,6 0-4 0,-2 0 8 0,0 0-8 1,-1-13 0 12,2 13 2-13,3 0-3 0,-6 0 5 21,6 0 2-21,-3 0-2 0,3 0 5 0,-4 0-3 0,4 0-2 15,-1 0-3-15,-1 0-2 0,-1 0 5 0,2 0-5 13,-4 0 10-13,0 0-5 0,0 0 2 20,-2 0-1-20,3 0-1 1,-5 0 2-1,1 0-4 0,-1 0 5 15,1 0-1-15,3 0 4 0,-2 0-6 0,0 0-4 10,0 0-7-10,-4 0 6 0,5 0 5 17,-2 0 0-17,0 0 5 0,-4 0-8 0,5 0-1 19,2 0 3-19,-3 0 3 0,3 0-1 0,0 0 1 0,0 0 0 13,0 0-6-13,0 0 4 0,-1 0-3 14,1 0 3-14,0 0 3 0,0 0 2 14,2 0 2-14,-2 0-8 0,0 0-1 0,5 0 0 16,-5 0 2-16,1 0 0 0,4 0 0 0,-5 0 2 18,0 0-6-18,0 0 9 0,4 0-3 0,-1 0-5 1,-4 0 3 12,1 0-7-13,2 0 4 0,-4 0 10 16,4 0-5-16,-4 0 3 0,1 0 2 0,1 0-9 15,0 0 4-15,0 0 0 0,1 0-6 0,0 0 4 21,1 0-2-21,-2 0 4 0,0 0-2 0,0 0-2 0,0 0 0 14,2 0-2-14,-2 0 4 0,0 0-1 12,-3 0 6-12,6 0-1 0,-3 0 3 2,-1 0-3 19,4 0-6-21,-3 0 2 0,1 0-7 0,1 0 1 0,-6 0 6 14,7 0-2-14,-6 0 1 0,3 0 1 0,-3 0-6 10,3 0 1-10,-2 0 9 24,2 0-1-24,-3 0-3 0,0 0 0 0,-1 0-3 0,1 0-1 0,1 0 4 13,-1 0 2-13,-1 0-4 0,1 0-1 11,2 0 3-11,-2 0 3 0,0 0 1 15,1 0 1-15,0 0 0 0,-3 0-8 0,2 0 3 13,2 0 0-13,-1 0 1 0,1 0 3 16,-2 0-2-16,1 0-1 0,3 0-9 0,-5 0 4 19,4 0 4-19,-3 0-2 0,3 0 1 0,-2 0-1 0,2 0-5 14,1 0 2-14,-5 0 7 0,4 0 1 16,-2 0 1-16,2 0-6 0,3 0 2 0,-5 0-4 19,8 0 1-19,-4 0 8 0,-1 0-8 0,3 0 3 0,-1 0-2 15,2 0 0-14,-1 0 4-1,5 0 0 0,-5 0 1 15,3 0-3-15,-2 0 5 0,3 0-8 0,-3 0 1 12,2 0 2-12,0 0-3 0,0 0 8 21,-2 0 0-21,1 0-2 0,-2 0-1 0,0 0-4 0,1 0-1 15,-2 0-2-15,-2 0 8 0,2 0 3 0,-1 0 3 11,1 0-3-11,-3 0 0 1,1 0-8 21,1 0-4-22,-2 0 10 0,4 0-13 0,-4 0 11 0,3 0-4 14,-1 0-6-14,1 0 9 0,-4 0-4 0,1 0 6 11,3 0 2-11,-5 0-7 0,2 0 8 14,-1 0-4-14,3 0-2 0,-1 0-2 21,-1 0-6-21,0 0 2 0,5 0 4 0,-2 0 1 0,-2 0 4 11,4 0-8-11,-1 0 6 0,-1 0 4 14,1 0-6-14,1 0 11 0,-1 0-11 0,3 0 1 23,-5 0 5-23,4 0-5 0,-4 0 0 0,3 0 4 0,-1 0-4 2,-1 0 2 7,-3 0 1-9,2 0-1 14,-2 0-4-14,-1 0-2 0,1 0 2 0,0 0-6 20,-2 0 1-20,1 0 5 0,-3 0 2 0,1 0 7 0,1 0 2 14,-3 0-5-14,3 0-4 0,-1 0 1 21,-1 0-3-21,1 0 2 0,3 0-3 0,-3 0 1 0,4 0 2 12,-1 0-5-12,3 0 8 0,-5 0-10 1,7 0 0 14,-5 0 6-15,4 0-6 0,-1 0 7 10,-1 0 5-10,2 0-3 0,0 0-1 25,-1 0 4-25,-1 0-8 0,1 0 3 0,3 0 2 0,-2 0-7 0,2 0 3 12,-5 0 0-12,1 0 1 0,1 0 1 12,-2 0 0-12,-1 0-2 0,-2 0 5 14,5 0-4-14,-6 0 4 0,0 0-1 0,0 0-6 21,-1 0 8-21,-3 0-4 0,4 0 1 0,-4 0 2 0,0 0-1 10,0 0 2-10,3 0-3 15,0 0-1-15,-1 0 0 0,2 0-3 0,2 0-2 23,-2 0 2-23,-3 0-1 0,6 0 3 0,-1 0-1 0,0 0 3 0,1 0-1 12,1 0-1-12,5 0 6 0,-1 0-8 21,-1 0 4-21,0 0 2 0,1 0-1 0,2 0 1 0,-1 0-3 13,-2 0 0-13,-4 0 2 0,4 0-3 2,-3 0 4 11,-1 0-1-13,1 0 0 0,-1 0 1 20,0 0-3-20,3 0 0 0,-4 0-5 0,4 0 5 0,-4 0-4 11,-1 0 6-11,0 0-4 0,-1 0 2 17,-1 0 2-17,1 0-4 0,0 0 4 0,-4 0-4 9,3 0 4-9,0 0-4 1,-2 0 1 13,-1 0-3-14,5 0-2 0,-5 0 4 20,3 0 4-20,1 0-2 0,-1 0 0 0,-1 0-2 0,-2 0 2 13,2 0 3-13,1 0 2 0,-2 0-2 2,-1 0-1 10,3 0 2-12,-3 0-3 0,0 0 3 21,0 0-9-21,0 0 1 0,0 0 1 0,0 0 3 0,0 0 7 12,0 0-2-12,0 0-3 0,0 0-2 14,0 0 2-14,0 0-6 0,0 0 4 0,0 0 2 20,0 0-6-20,0 0 4 0,0 0 4 0,0 0-6 0,0 0 6 17,0 0 0-17,0 0-3 0,0 0 3 0,0 0-8 14,0 0 4-14,0 0 0 0,0 0-3 16,0 0 8-16,0 0-7 0,0 0-3 0,0 0 7 14,0 0-6-14,0 0 8 0,0 0 1 0,0 0-1 22,0 0-1-22,0 0-1 0,0 0 0 0,0 0-4 0,0 0 2 12,0 0-3-12,0 0 1 0,0 0-2 16,0 0 4-16,0 0 4 0,0 0-8 0,0 0 6 10,0 0-8-10,0 0 1 0,0 0 10 21,0 0-5-21,0 0 2 0,0 0-4 0,0 0-5 0,0 0 12 10,0 0-1-10,0 0-2 0,0 0 3 18,0 0-10-18,0 0 5 0,0 0 4 0,0 0-1 14,0 0-1-14,0 0-2 0,0 0 2 0,0 0-4 20,0 0 4-20,0 0-4 0,0 0 2 0,0 0 2 0,0 0-6 11,0 0 8-11,0 0 24 17,0 0 34-17,0 0 19 0,0 0 10 0,0 0-23 0,0 14-33 17,0-14-9-17,0 17-15 0,0-17-2 0,0 13-5 14,0-13-4-13,0 0-4-1,0 0 1 1,0 0 4 12,0 0-6-13,0 0 12 0,-9 0-7 19,9 0 0-19,0 0 6 0,0 0-12 0,0 0 8 0,0 0-2 15,0 0 2-15,0 0 18 0,-9 0 6 20,9 0 4-20,0 0 3 0,0 0-16 0,0 0-17 1,0 0 9-1,0 0-5 13,0 0-8-13,0 0 14 0,0 0-14 12,0 0-2-12,0 0 6 0,0 0-11 12,0 0 11-12,0 0 2 0,0 0 0 25,0 0 9-25,0 0-15 0,0 0 6 0,0 0 0 0,0 0-11 0,0 0 11 10,0 0-6-10,0 0 6 0,0 0 5 14,0 0-7-14,0 0 4 0,0 0-6 14,0 0 2-14,0 0-4 0,0 0-1 0,0 0-3 21,0 0 4-21,0 0 6 0,0 0 0 0,0 0 9 0,0 0-5 14,0 0-6-14,0 0 2 0,0 0 0 0,0 0-2 13,0 0 4-13,0 0-6 0,0 0-4 18,0 0 4-18,0 0-1 0,0 0 3 0,0 0-4 13,0 0 2-13,0 0 2 0,0 0 2 0,0 0 2 18,0 0-6-18,0 0 2 0,0 0 0 0,0 0-10 15,0 0 18-15,0 0-8 0,0 0-4 0,0 0 9 16,0 0-10-16,0 0 5 0,0 0 0 0,0 0-2 18,0 0-2-18,0 0 0 0,0 0 4 0,0 0-2 14,0 0 4-14,0 0-2 0,0 0 0 0,0 0 2 13,0 0-2-12,0 0 2-1,0 0-6 13,0 0 6-13,0 0-6 0,0 0 2 0,0 0 6 22,0 0-4-22,0 0 4 0,0 0 0 0,0 0-8 0,0 0 4 13,0 0 8-13,0 0-8 0,0 0 7 14,0 0-3-14,0 0-7 0,0 0-5 0,0 0 12 14,0 0-6-14,0 0 2 0,0 0 5 20,0 0-10-20,0 0 7 0,0 0-6 0,0 0 4 0,0 0-4 14,0 0 2-14,0 0 2 0,0 0-2 0,0 0 6 14,0 0-2-14,0 0 2 0,0 0 0 15,0 0-4-15,0 0-4 0,0 0 2 0,0 0 0 20,0 0 2-20,0 0 0 0,0 0 0 0,0 0 4 0,0 0-2 14,0 0 0-14,0 0-12 0,0 0 8 0,0 0 0 15,0 0 2-15,0 0 12 0,0 0-14 13,0 0-4-13,0 0 4 0,0 0-6 0,0 0 4 21,0 0 10-21,0 0-6 0,0 0 6 0,0 0 3 0,0 0-5 14,0 0 2-14,0 0-12 0,0 0 8 13,0 0-11-13,0 0-3 0,0 0 14 0,0 0-15 22,0 0 28-22,0-13-9 0,0 13 5 0,0 0-1 0,0 0-12 14,0 0 9-14,0 0-8 0,0 0 4 0,0 0-12 13,0 0-10-13,0 0-59 0,0 0-74 14,0 0-73-14,0 0-27 0</inkml:trace>
    </iact:actionData>
  </iact:action>
  <iact:action type="add" startTime="86043">
    <iact:property name="dataType"/>
    <iact:actionData xml:id="d9">
      <inkml:trace xmlns:inkml="http://www.w3.org/2003/InkML" xml:id="stk9" contextRef="#ctx0" brushRef="#br0">7850 13886 123 0,'0'-10'0'16,"0"0"-2"-16,0 3 0 0,0 0 0 0,0 0 1 17,0 3-1-17,0-1 2 0,0 0 0 0,0 4-2 12,0 0 0-12,0-2-1 0,0 3 1 18,10-3 4-18,-10 2 1 0,8-1-1 0,-2 0-2 0,-1-1-2 19,-2 0 1-19,2 1 2 0,2-3 1 0,-3-1 0 14,2 1 0-14,-1 0-1 0,1 2-1 0,0-3-3 12,1 1 1-12,0-2 2 0,0 1 0 23,-3 1 14-23,3-2 18 0,2 1-1 0,-3-2 2 0,-2 0-9 14,3 2-19-14,-1-1-4 0,-1 1-1 0,0-1-1 10,-1 1-3-10,-1-1 4 0,1 3 0 14,0 1-3-14,-4-1 1 0,0 1 0 20,0 1 1-20,0 1 7 0,0 1-4 0,0 0-4 0,0 0 2 12,0 0-3-11,0 0 0-1,0 0 4 15,0 0 4-15,0 0 1 0,0 0 4 0,0 0-1 21,0 0-6-21,0 0-1 0,0 0-4 0,0 0 1 0,0 0-3 10,0 0 2-10,0 0 2 0,0 0-3 17,0 0 8-17,0 0-5 0,0 0-5 0,0 0 5 18,0 0 0-18,0 0 1 0,0 0 10 0,0 10-6 0,0-10-3 13,0 0-1-13,0 6-6 0,0-6 7 15,0 6-4-15,0-1 1 0,0-2 1 0,0 1-4 20,0 2 1-20,0-1 3 1,0 0-3-1,0 3 1 0,0 0-2 15,0 3-3-15,0-1 11 0,0 4-13 0,0 1 11 14,-11 2 1-14,11-2-5 0,-13 4 11 20,13-3-9-20,-10 2 5 0,3-1-3 0,7-1 1 0,-11 0 1 14,6 1-4-14,-2-1 0 0,3 0-3 0,0 0 3 9,1 0-4-9,-4 3 2 15,3-6 2-15,1 3 0 0,3-1-2 0,-2 1 2 25,-2-2 4-25,3 0-6 0,-4 1 2 0,5 1-5 0,-1 0-2 0,-3-3 9 9,1 3 0-9,0-3 8 14,-1 3-5-13,4-3 0-1,-2 1 0 0,-1-2-5 19,-1 2 4-19,1 2-9 0,0-2 1 0,2 3 6 0,-2-1 0 11,-1 0 6-11,4 2 4 17,-3-1-6-17,-1 0-3 0,2-1 1 0,0 1-6 0,-1 0 0 17,1-2 4-17,-1 0-6 0,1 1 4 0,-3-1-1 14,5 0-3-14,-2-3 8 0,2 2-4 2,-5 0 1 10,4 2 3-12,-2-4-1 0,3 0-1 21,-4 0 7-21,4-1-4 0,-3-3-5 0,3 0 2 0,0-1 0 14,-2 0-4-14,2-3 4 0,-2 0 5 0,2-1-4 20,0 1 2-20,0 0 1 0,-2-3-5 0,2 2 3 0,0 1-2 15,0-4-4-15,0 0 7 0,0 0-7 14,0 0 4-14,0 0 0 0,0 0-11 0,0 0 11 10,0 0 0-10,0 0 1 24,0 0 4-24,0 0-3 0,0 0-1 0,0 0-1 0,0 0 1 0,0 0 3 11,0 0 1-11,0 0 23 0,0 0 19 14,0 0 15-14,0 0 22 0,0 0-15 0,0 0-6 13,0 0-12-13,0 0-21 0,0 0-7 19,0 0-21-19,0 0-2 0,0 0-6 0,0 0-2 16,0 0 10-16,0 0-9 0,0 0 8 0,0 0-6 0,0 0-3 14,0 0-25-14,0 0-69 0,0 0-63 17,0 0-52-17</inkml:trace>
    </iact:actionData>
  </iact:action>
  <iact:action type="add" startTime="91665">
    <iact:property name="dataType"/>
    <iact:actionData xml:id="d10">
      <inkml:trace xmlns:inkml="http://www.w3.org/2003/InkML" xml:id="stk10" contextRef="#ctx0" brushRef="#br0">15446 15816 219 0,'10'-22'20'28,"-1"1"4"-28,-4-3 14 0,1 3 30 0,0 2-19 0,-2 1-2 0,-3-1-10 0,2 3-15 11,-3-2 1-11,3 4-1 0,-3-3-4 9,0 3-16-9,0-3-2 21,0 4 2-21,0 0 3 0,0-2-3 0,0 2-2 0,-14 1 0 12,14 0-2-12,-19-1 5 0,4-1 3 15,1 3 1-15,1-2 0 0,-6-2 0 0,1 2-4 16,1 1-1-16,-6-4 2 0,0 4-4 0,1-2-2 19,-4 2-5-19,2-2 3 0,-2 1 1 0,-2 0 4 0,1 0 5 13,1-1-8-13,3 4 2 0,-1-4-7 20,-4 1 3-20,-2 5-3 0,0-6 4 0,-4 4 5 0,-3-2-2 12,-1 0 7-12,-6 1-7 0,1-1 3 15,-5 2-3-15,1 0-2 0,1-2 4 0,4 1-2 20,-5 1-2-20,4-1-3 0,0 2 0 0,-2 0-2 0,4 1 0 12,-1 2-1-12,4 1 5 17,0 0-5-17,-2 2 8 0,3 0 4 0,1 1-2 0,-3-1 5 15,2 1-1-15,0 2-1 0,3 0 0 0,-1 0 2 18,-2 0-7-18,3 0-3 0,0 0 6 0,2 0-10 11,2 0 4-11,0 0 1 14,0 0-10-14,2 0 8 0,-1 0 2 0,-1 0 4 1,5 10 8 22,-2-10-6-23,0 10 3 0,-2-10-5 0,-1 8-11 0,3-2 5 2,-3 0-5 6,1 1 2-8,-1-1 7 14,0 4 0-14,0-3-7 0,-1 1 5 14,-2 3-1-14,2-1 1 0,-2-1 9 0,8-1-7 18,-2 2-2-18,0 3 0 0,2-2 2 0,3 0 4 12,-3 0-4-12,6 2-4 0,-3 0 2 2,-2 1-3 15,1 1 5-17,3 0 4 0,-1 0-3 0,-2 0 3 17,5-1-2-17,-1 2 2 0,5-3 1 0,-3 2-1 15,0 1 1-15,1-2-3 0,1 1-7 0,-1-1 7 20,2 2 1-20,-2 1-7 0,-1 2 8 0,2-1-13 0,3-1 2 12,-3 3 5-12,-2 0 2 0,4 0 7 15,-1 0-1-15,-1 0 5 0,4 1-4 0,0-1-6 21,-5 3 3-21,7-2-4 0,-8 3 2 0,6-3 5 0,-3 0-2 14,1-3 6-14,-1 2-4 0,0 0-7 0,1-6 4 10,-1 2-10-10,-1 0 4 14,3 2 8-14,-3 1-10 0,1 2 2 0,3 3-3 24,-2-3 1-24,2 6 8 0,-1-1-2 0,2-1 5 0,-1 0 2 0,0-2-6 11,3-1 6-11,1 1-9 14,0 1-1-14,0 0 1 0,3-2-2 0,0 1 2 15,4 3-2-15,0-5-3 0,0 3 3 0,0-2 4 19,0-2 1-19,0 2 3 0,21-1-3 0,-5 1-1 2,-5 0 2 7,5-2-1-9,2 3 1 17,0-1-2-17,2 0-6 0,0 1 2 0,0-3-1 17,1 2-3-17,4-1 3 0,-3 0 5 0,0-2 0 0,3-1-1 15,-1 1 5-15,2-1-6 0,0-3 0 20,-1 2 7-20,2-1-5 0,0 0 1 0,-1-2-1 0,1-2-2 2,3 2 2 10,0-2 2-12,-1-1 1 0,1 0-5 12,4-1 2-12,-1 0-6 0,0 1 1 23,2-3 5-23,-2-2-1 0,10 0 3 0,-6 3-2 0,4-5 0 2,-1-2-4 10,5 1 0-12,-1 1 0 0,-1-3-1 10,8 1 6-10,-6-2 1 0,1 0-1 23,2 0 5-23,1 0-10 0,2 0 2 0,-1 0 2 0,1 0 0 14,0 0 1-14,0-12-3 0,2-1 0 0,-1 4-7 11,4-2 5-11,-4-1-5 0,5 1 1 14,-4 0 8-14,1 1-9 0,-3-1 11 21,-1 0-2-21,-1-2-2 0,0 3 5 0,-4-4-1 0,6 2-1 11,-5-4-3-11,-3 0 2 0,4 0 0 17,-5-3-4-17,5 2 0 0,-4-3-1 0,-2 1-3 14,0-2 6-14,-1-2-2 0,-3-2 0 0,-3 0-1 17,-3 0 1-17,3-4 6 0,-4 1 49 0,0-4 15 13,-4-3 0-13,-1 0 6 0,1-3-27 1,-6-5-4 20,3 3-2-21,-5-5-7 0,3-5-24 0,-1 2-14 1,3 2-4 12,4 2 1-13,-3 1 5 0,2 4-5 12,-2 2 1-12,-1 5 0 0,-2 6-3 22,-1 0 11-22,-6 2 0 0,0 0-2 0,-1 5 3 0,-2 0 41 2,2-1 6 11,-4 3 2-13,-1-1-4 0,-2 2-40 10,1-2-8-10,-5 4 0 0,2-3 0 14,-1 0-2-14,0 4 5 0,-2 3-1 25,-1-1 4-25,4 5 0 0,-4-2-4 0,4 6-2 0,-2-3 0 0,-2 5-8 9,0 0-68-9,0 0-54 0,0 0-78 14,0 0-61-14,0 0 18 0</inkml:trace>
    </iact:actionData>
  </iact:action>
  <iact:action type="add" startTime="101269">
    <iact:property name="dataType"/>
    <iact:actionData xml:id="d11">
      <inkml:trace xmlns:inkml="http://www.w3.org/2003/InkML" xml:id="stk11" contextRef="#ctx0" brushRef="#br0">7632 13853 123 0,'0'0'10'10,"0"-1"1"-10,0-1 5 16,0 2 1-16,0 0-17 0,0 0 3 0,0 0-6 12,0 0-1-12,0 0 6 0,0 0-7 31,0 0 7-31,0 0-6 0,0 0 2 0,0 0 1 0,0 0 1 0,0 0 2 0,0 0-2 0,0 0 3 22,0 0-5-22,0 12 0 0,0-1 2 0,0-2-2 0,0-1 1 0,0 0 2 12,-11 2 3-12,11 0-5 0,-9 1-1 15,2-1 0-15,0 1 0 0,0-3 6 21,4 5 1-21,-1-2 2 0,-5 1-7 0,6 0-3 0,-1-1-4 13,0-2-4-13,1 2 1 0,2-1 3 0,-2-1 5 11,0 1 4-11,-1-2-2 0,1 0 5 21,-1 0-1-21,-1 0-4 0,4 0 8 0,-5-2-3 0,2 2-3 17,1-1 1-17,-1 1 1 0,0-2-1 0,-4 3 1 11,4 0-4-11,-3 2-5 0,0-1-2 13,0 1 5-13,0 0 6 0,-2-1 1 21,2 1-2-21,-1-3 2 0,0 3-3 0,0-1 5 0,-2 0-7 14,1 1 0-14,2-1 0 0,2 1-7 0,-4 0 11 14,2 2-6-14,1 0-3 0,1 1 6 14,-2-2-2-14,2 0-6 0,-3 1 2 0,1-3-4 18,2 3 6-18,-2-5 6 0,4 3-1 0,-1-3 1 14,1 2 2-14,-1 1-5 0,3-2 7 0,-5 1-2 22,2-2-8-22,4 1 8 0,-5-1-2 0,5 0-1 0,-2 0 2 12,0-2-6-12,-1 2-2 0,3-2 1 1,0 1 5 12,0-2-6-13,0 1 4 0,0-1-2 21,0 0 2-21,0-1 7 0,0 3-3 0,0-2 1 0,0-1-10 14,0 0-2-14,0 1 0 0,0-2-3 0,0 2 12 9,0-2 3-9,0 0 5 26,0 1-1-26,0 0-1 0,0-2-6 0,0 1-11 0,0 1 8 0,0 0-7 13,0-1 6-13,0-1 5 0,0 2 4 0,0-2-2 10,0 0-3-10,0-2 3 14,0 0-4-14,0 0 6 0,0 0-4 0,0 0-3 21,0 0-7-21,0 0 2 0,0 0 11 0,0 0 13 0,0 0 8 10,0 0 1-10,0 0-8 18,0 0-13-18,0 0-7 0,0 0-20 0,0 0-59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0:40:42.97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907">
    <iact:property name="dataType"/>
    <iact:actionData xml:id="d0">
      <inkml:trace xmlns:inkml="http://www.w3.org/2003/InkML" xml:id="stk0" contextRef="#ctx0" brushRef="#br0">18775 4220 21 0,'32'0'-2'4,"-4"-10"2"21,-1 10-1-25,-4 0-5 0</inkml:trace>
    </iact:actionData>
  </iact:action>
  <iact:action type="add" startTime="5005">
    <iact:property name="dataType"/>
    <iact:actionData xml:id="d1">
      <inkml:trace xmlns:inkml="http://www.w3.org/2003/InkML" xml:id="stk1" contextRef="#ctx0" brushRef="#br0">19217 4178 28 0,'15'0'-2'1,"-4"0"4"13,0-3-4-14,-2 1 0 0,-2 1 1 0,-3 0-3 20,2 1 4-19,-5 0-3-1,2 0-1 0</inkml:trace>
    </iact:actionData>
  </iact:action>
  <iact:action type="add" startTime="6227">
    <iact:property name="dataType"/>
    <iact:actionData xml:id="d2">
      <inkml:trace xmlns:inkml="http://www.w3.org/2003/InkML" xml:id="stk2" contextRef="#ctx0" brushRef="#br0">14514 4075 267 0,'44'2'-2'25,"4"0"3"-25,5-2 3 0,1 0-1 0,1 1 7 0,1 1-6 0,0-1-1 13,1 1-3-13,-1 0-8 0,1-1 6 18,-2-1 0-17,3 0 1-1,-1 0 1 0,0 0 1 0,3 0-9 5,-1 0 6 9,1 0 7-14,1 0-7 0,-2 0 13 0,-3 0 4 14,6 0 45-14,-7 0 1 0,2 0-3 17,-2 0-3-17,1-9-52 0,1 9 1 0,2 0-4 0,0 0-4 14,0 0 4-14,-2-9-1 0,3 9 1 3,1 0-2 18,-1 0 0-21,-1 0 0 0,1 0-1 0,-3 0-1 0,3 0 1 12,-2 0-1-12,3 0 10 0,-6 0-3 14,2 0 2-14,-1 0 4 0,1 0-9 0,1 0 2 19,0 0-7-19,2 0 1 0,2 0 6 1,2 0-2 13,7 0 2-14,2-12-2 0,-1 12-2 0,4-12 0 14,-1 12-3-14,6-9 3 0,-4 9 2 0,1-8 0 20,0 8 4-20,1 0-3 0,-3 0 1 0,-3 0 0 0,-2 0 3 14,-6 0-5-14,-5 0 2 0,0 0 1 10,-8 16-4-10,-5-5-1 0,-4-11-3 14,-5 11-2-14,-7-11 7 0,-1 8 0 25,-7 0-2-25,-3-1 2 0,-4-7-2 0,-2 5 4 0,-3-1 3 0,-1 0 2 9,-1-4-2-9,-5 1-3 0,3 2 0 15,3 1 0-15,-4-3-69 1,1 6-68 1</inkml:trace>
    </iact:actionData>
  </iact:action>
  <iact:action type="add" startTime="12957">
    <iact:property name="dataType"/>
    <iact:actionData xml:id="d3">
      <inkml:trace xmlns:inkml="http://www.w3.org/2003/InkML" xml:id="stk3" contextRef="#ctx0" brushRef="#br0">7288 6361 526 0,'-23'0'-8'27,"23"-16"7"-27,-27 1-5 0,6-2 3 0,5-2 1 0,2 1-3 1,14 1 8-1,-15 5-1 12,15 2 10-12,-8 10-3 0,8-9-3 19,0 3-5-19,0 6-9 0,0-5-6 0,0 5-16 0,0-4-23 9,0 4-12-9,0-4 6 12,0 4 13-12,0-3 15 0,0 1 12 16,0 2-11-16,0 0 1 0,0 0 8 0,0 0 9 20,0 0 11-20,0 0-8 0,0 0 2 0,0 0-1 0,0 0 3 12,0-13 3-12,0 13 2 0,0-14 3 16,0 4-3-16,0 0 5 0,0-2-1 0,0 0-4 14,0 3 7-14,0-4-6 0,0 3 13 16,-15-1 17-16,15 0 1 0,-14-1 20 0,14 3 17 14,0-1 3-14,-9-3 19 0,9 5 3 0,-7-3-18 20,7 0-19-19,-7 1-19-1,4 2-20 0,-1 0-9 0,2 1-5 14,-1 1-6-14,3-3 0 0,0 2-1 0,0 2 3 14,0-1 2-14,0 1-2 0,0 0 1 20,0 1 1-20,0 3 0 0,0 0 6 0,0-3 1 0,0 3-3 15,0 0-3-15,0 0-6 0,0 1 1 0,0 0-2 11,0 0 0-11,0 0 4 24,0 0 0-24,0 0 6 0,0 0-1 0,0 0 6 0,0 0 15 0,0 0 13 0,0 0 7 11,0 0 6-11,0 0 1 13,0 0-18-13,0 0-1 0,0 0-13 0,0 0-17 14,0 0 5-14,0 0-1 0,0 0 4 21,0 0 1-21,0 0-2 0,0 0-1 0,0 0 1 0,0 0 7 10,0 0 3-10,0 0 12 0,0 0 2 18,0 0-10-18,0 0 0 0,0 0-5 0,0 0 3 14,16-9 2-14,-16 9 1 0,14-7-2 0,-2 1-6 16,-12 1 3-16,14 2 1 0,-3 0-6 0,2-1 2 18,0-2-2-18,3 2 0 0,-1 0-2 0,2-1-6 17,3-1-4-17,1-1 0 0,4 4 0 0,4-5 2 1,4 1 2 11,4 1-6-12,6-2 4 0,4 0-2 13,5 0 0-13,5-2 5 0,7 1 7 23,0-2-4-23,6 2 2 0,2-2 2 0,4 0-10 0,0 1-2 0,1-1 0 14,0 1-8-14,-2 0 4 0,-1 2 6 11,-4 0-2-11,-3 0-1 0,1 1-3 25,-7 0 2-25,-3 2-4 0,-2 1 2 0,-1 0 0 0,-2 1-4 0,-1 1-3 11,1 1 5-11,-2-1 2 0,-1 2 4 12,-2 0 0-12,5 0 1 0,-2 0-3 14,1 0-2-14,1 0 4 0,1 0-4 0,-1 0-7 21,5 0 5-21,3 0-2 0,-1 13 6 0,4-13 3 0,1 0-7 10,-1 0-1-10,0 9-3 2,3-9 0 13,-3 0 6-15,-4 0 0 0,1 0 4 0,-3 0 0 14,-4 0-4-14,-1 0 5 0,-2 0-5 18,-6 15 2-18,4-15 0 0,-5 0-4 0,-2 0 2 1,0 0 2 15,-1 0-2-16,-1 0 2 0,1 0 0 0,0 0-4 18,-3 0 2-18,4 0-5 0,-3 0 1 0,4 0-2 13,1 0 4-13,-5 0 8 0,5 0-2 0,-3 0 3 13,0 0-3-13,-3 0-6 0,-1 0 2 22,-3 0 2-22,-1 0-4 0,-3 0 0 0,3 0 0 0,-9 0 6 2,1 0-4 10,2 0 0-12,-1 0 0 0,-3 0-8 10,0 0 3-10,2 0 5 25,-4 0-2-25,2 0 4 0,1 0-2 0,2 0 6 0,0 14-8 0,1-14 4 1,2 0 4 10,1 12-12-11,-1-12 6 0,-1 0 0 12,2 0-4-12,3 11 6 1,-2-11 1 12,-3 0-14-13,2 8 7 0,-3-8 0 21,3 5 2-21,-1-5 12 0,-2 6-2 0,-2-6-4 0,-1 0 1 9,0 0-9-9,-4 0 0 0,3 0 6 18,-2 0 0-18,-1 0 4 0,2 0-6 0,-2 0 0 18,-2 0-4-18,3 0-2 0,-1 0 6 0,-4-10-4 0,2 10 4 18,-2-4 0-18,-6 4 0 0,4-6 8 0,-5 6-2 10,-2 0 2-10,0-5 0 1,-3 0-8 18,0 5 4-19,2 0-4 0,-4-3 2 0,-2 2 0 0,0 0-2 14,0 1 2-14,0-3-4 0,0 3 2 21,4 0 0-21,-4 0 6 0,0 0 2 0,0 0 0 0,0 0 1 14,0 0-7-14,0 0-5 0,0 0-3 0,0 0 6 14,0 0 2-14,0 0 5 0,0 0-1 10,0 0-11-10,0 0 1 0,0 0 4 24,0 0 0-24,0 0 5 0,0 0-1 0,0 0-4 0,0 0 4 0,0 0 2 11,0 0-2-11,0 0 0 14,0 0-8-14,0 0 2 0,0 0 0 0,0 0 0 24,0 0 7-24,0 0-4 0,0 0-1 0,0 0 2 0,0 0-4 0,0 0 2 10,0-10 2-10,0 10-2 0,0 0 2 14,0 0-4-14,0 0-2 0,0 0 0 14,0 0-4-14,0 0-5 0,0 0-13 0,0 0-49 16,0 0-37-16,0 0-64 0,0 0-54 0,0 0-37 14,0 0-68-14</inkml:trace>
    </iact:actionData>
  </iact:action>
  <iact:action type="add" startTime="15540">
    <iact:property name="dataType"/>
    <iact:actionData xml:id="d4">
      <inkml:trace xmlns:inkml="http://www.w3.org/2003/InkML" xml:id="stk4" contextRef="#ctx0" brushRef="#br0">17719 5761 239 0,'0'0'5'21,"0"-12"10"-21,0 12 11 0,12 0 2 0,-12 0-5 0,0 0-13 8,10 0-10-8,-10 0-5 16,0 0 5-16,7 0-2 0,-2 0-1 0,-3 0 8 21,3 0 2-21,0 0 17 0,-1 0 12 0,0 0-3 0,3 0-1 11,0 0-11-11,2 0-7 0,2 0-3 14,1 0-4-14,2 0-4 0,2 0 2 0,1 11 8 21,1-6 14-21,1 3 7 0,2-3 10 0,0 0-5 0,6-2-11 11,3 4-7-11,4-1-6 0,-3-1 0 15,5 0-3-15,4 0 14 0,2 1 0 0,3-2-6 21,6 1 0-21,-2 0-12 0,8-2-2 0,3 4 1 0,3-4-3 14,3 3 1-14,0-2 1 0,3 0 3 10,0 0 0-10,5 0-2 0,-3 0-7 25,1 2-5-25,2-1 2 0,-3 0-1 0,4 1 6 0,4 1 5 0,-1-2-2 14,-3 4-6-14,3-1-7 0,-1 0-1 1,-4 0-2 8,-1 0 9-9,-1 0 6 15,3-1-2-15,-3 0 2 0,2 2-1 0,-2 1 1 20,0-2 1-20,3 0 1 0,0 0-8 0,2 1 2 0,1-1 0 10,-4 2-2-10,2-5 0 2,3 3 0 14,-2-3 2-16,2-2-1 0,0 0 8 0,3 0-2 13,1 2-6-13,2-2 4 0,6 4-12 18,-3 0 0-18,8 0 0 0,-4 3 1 0,3 1 12 1,5 1-2 11,-4 0 6-12,5 3 1 0,1-1-2 21,-2 1-5-21,2 1-1 0,0 2-2 0,-4-4-1 0,4 2 3 15,-3 0-1-15,-2-1 0 0,-2 1-5 0,0 1 7 14,0-4 2-14,-2-1-1 0,2 0 1 18,3 0 0-18,1-1-6 0,1-3-2 0,1 3 4 0,1-1-6 16,0-1-1-16,-5 3 7 0,3-2 4 0,-3-1 5 10,1 2 21-10,-1 0 8 2,-6 1-10 21,-3-3 1-23,2 2-18 0,-5 2-13 0,-1-3 6 0,-1 3-6 1,-1-2 2 12,-1-1-6-13,2 3 4 0,1-3-9 10,2 2 9-10,2-1 10 1,1 2-10 22,1-1 4-23,-2 4-2 0,3-7-10 0,-1 4 8 0,-5-3 4 0,6 3-8 10,-4-4 4-10,0 1-3 14,-1 1 1-14,-1-4 4 0,1 2 4 0,-7-2 1 14,-2-1-1-14,-3 1-6 0,-1-3 2 19,0 1-5-19,-2-2 1 0,1 2 2 0,0-5-2 0,1 2 4 12,4 0-3-12,0-1-1 0,0-1 2 14,-2 2 4-14,1-1 0 0,-4-1-6 1,0 2-4 20,0-2 0-21,-3 0 5 0,1 0 3 0,2 0 0 0,-4 0-4 13,4 0 0-13,-2 0 4 0,-3 0 0 15,-2 0 6-15,3 0-2 0,1-13 1 0,-7 13 32 20,0-14 2-20,-4 2 19 0,1 1 3 0,-10 3-29 0,-1 0-3 16,2 0-9-16,-1-2 1 0,-4 2 12 0,2-1 8 8,-2-1 8-8,4-3 6 26,-1 4-5-26,0-4-6 0,-5 0-16 0,0 2-14 0,-3-1-8 0,-2-2-8 2,-2 0 0 5,-4 2-2-7,3 2 2 22,-6 1 6-22,-1-4 2 0,-1 3 0 0,0 1 2 0,-7-1-4 18,0 0 2-18,-1 2 5 0,-3 0 1 0,-3 2 4 8,5-1-2-8,-5 1-6 0,-1 1-2 14,-2 1-4-14,-2 2 4 0,1-4 1 14,-1 2-7-14,-1 0 0 0,-2 0-4 1,2 1 4 18,-4 1-3-19,-1 2 3 0,2-3 2 0,-3 3 0 0,0 0 3 11,0 0-3-11,0 0-7 2,0 0 1 10,0 0 0-12,0 0 0 0,0 0 4 20,0 0-8-20,0 0 8 0,0 0 2 0,0 0 0 0,0 0 6 15,0 0-3-15,0 0-5 0,0 0-5 21,0 0-21-21,0 0-68 0,0 0-40 0,0 0-57 0,0 0-78 0,0 0-24 14,-19 0-5-14</inkml:trace>
    </iact:actionData>
  </iact:action>
  <iact:action type="add" startTime="34018">
    <iact:property name="dataType"/>
    <iact:actionData xml:id="d5">
      <inkml:trace xmlns:inkml="http://www.w3.org/2003/InkML" xml:id="stk5" contextRef="#ctx0" brushRef="#br0">4226 9394 157 0,'0'0'5'24,"0"0"7"-24,7 0 1 0,-7 0 3 0,9 0 6 0,-9 0 0 10,7 0-3-10,-7 0-2 0,8 0-17 21,-5 0-5-21,0 0 4 0,-1 0 4 0,0 0 0 0,1 0 1 19,-1 0-6-19,1 0-3 0,-3 0 5 0,2 0-2 0,-2 0 7 8,2 0-1-8,1 0 1 16,-3 0-8-16,1 0-4 0,2 0 2 0,-3 12 1 16,4-12 11-16,-4 9 2 0,0-9-1 0,3 0-3 14,-3 11-5-14,0-5 4 0,1-1-4 20,4 0-7-20,-5-5 0 0,3 4-5 1,-3 0 2-1,0-4 10 13,0 3 8-13,2 0 6 0,0-1 23 0,-2-2 13 20,3 3-1-20,1-1-7 0,-1 1-19 0,1-3-5 0,3 3 0 15,0 2 18-15,0-1 14 0,2 0-1 0,1 0-2 14,0-1-5-14,0 1-11 0,1-2 0 10,5 1 1-10,-2 2 1 0,6-3-7 25,-3-2-6-25,3 0 1 0,1 0-6 0,5 0-4 0,-4 0 0 0,4 0 0 9,1 0-14-9,3 0 10 2,-3 0-7 10,6 0-2-12,-2 0 8 0,2 0-6 15,-1 0 4-15,4 0-4 0,-4 0 2 20,5 0-6-20,-1 0 4 0,0 0 0 0,-1 0-4 0,5 0 10 0,-2-16-10 15,-1 16-2-15,3-13 18 0,-2 13-7 13,-1-10 37-13,5-1 17 0,-1 11-12 0,-3-13 3 14,6-1-32-14,2 4-9 0,-2 2-5 16,1 3 0-16,5-5-6 0,-2 6-6 0,-1-3 2 15,0 2-3-15,-3 2 7 0,-3 0 2 0,5 3 5 22,-2 0 1-22,0 0-4 0,2 0 4 0,-2 0-10 0,3 0 4 14,-2 0 4-14,2 0-8 0,-2 0 10 0,4 0-4 19,3 0 4-19,-3 0-2 0,5 0-8 0,-7 0 2 1,5 0-8 14,-2 0 5-15,4 0 6 0,-1 0 1 0,1 0 8 9,2 0-2-9,-4 0-6 22,0 0-4-22,4 0-2 0,-4 0 2 0,1 0 0 0,-1 0 11 16,-6 0-9-16,-2 0 4 0,-3-10-7 0,0 10-7 2,-4-8 4 6,5 8 2-8,-5 0 12 14,1 0-8-14,-1 0 6 0,4 0-2 14,-2 0-4-14,-2 0 4 0,2 0 1 0,-3 0-7 21,1 0-3-21,-4 0 9 0,1 0-8 0,0 0 4 0,-2 0 6 10,0 0-8-10,-4 0 5 0,2 0-1 18,-3 0-2-18,3 0-2 0,-3 0-5 0,1 0 1 17,-1 0 4-17,-1 0 4 0,-2 0 4 0,2 0 3 2,2 0-9 10,-4 0 0-12,2 0-4 0,-1 0 3 14,2 0 6-14,0 0-1 0,3 0-2 21,0 0-2-21,0 15 2 0,-2-15-2 0,4 0 4 0,0 12-10 0,0-12 4 12,2 9-4-12,-2-9 2 0,1 9 4 22,-2-9 0-22,6 6 8 0,0-6-6 0,0 4 6 0,0 1-10 13,-1-5 0-13,4 3 2 0,-2 0-2 14,3 0 6-14,-2-1-4 0,-4 3 6 0,1 0-4 21,-1-3-2-21,-4 2 0 0,5-2-4 0,-5-1 0 0,2 2 0 15,-3-1-2-15,4 1-1 0,-3-1 9 0,3 1-1 10,-2 0 7-10,-1 2 0 14,3-3-6-14,2 4-2 0,-5-4 3 0,3 4 1 23,1-2 0-23,-3 0-2 0,0 1-9 0,0 1 1 0,2 1 0 12,-4-4 6-12,2 2 2 0,-2-3 0 1,0 2 4 9,0-2-6-10,-3 3 4 2,-1-4-2 19,1 1-1-21,0-2-1 0,-2 0-4 0,-2 0 6 0,2 0-5 11,-2 0 8-11,-1 0-1 0,-3 0-6 17,3 0 2-17,-2 0-5 0,-3 0 1 0,-2 0 0 14,1 0-4-14,1 0 6 0,-4 0 6 0,1 0 2 19,0 0 4-19,-2 0-8 0,-1 0-4 0,-2 0-2 20,2 0 2-20,-4 0-2 0,-3 0 4 0,3 0 2 0,-2 0 0 2,-2 0 4 8,-1 0-8-10,-2 0-2 15,0 0 0-15,0 0 0 0,0 0 4 0,0 0 4 12,0 0 0-12,0 0 0 0,0 0-2 23,0 0-4-23,0 0 3 0,0 0 3 0,0 0 0 0,0 0 2 0,0 0-8 14,0 0-2-14,0 0 0 0,0 0-3 10,0 0 5-10,0 0 4 0,0 0 3 14,0 0 1-14,0 0-2 0,0 0-4 14,0 0 2-14,0 0 4 0,0 0-2 0,0 0-2 20,0 0-8-20,0 0 2 0,0 0 0 0,0 0-13 0,0 0-54 14,0 0-57-14,0 0-76 0,0 0-89 14,0 0 41-14</inkml:trace>
    </iact:actionData>
  </iact:action>
  <iact:action type="add" startTime="53452">
    <iact:property name="dataType"/>
    <iact:actionData xml:id="d6">
      <inkml:trace xmlns:inkml="http://www.w3.org/2003/InkML" xml:id="stk6" contextRef="#ctx0" brushRef="#br0">4354 10519 62 0,'-4'-2'10'10,"4"-4"13"-10,-4 1 13 0,1 0 10 20,1 1-10-20,-1 0 0 0,1-2 14 0,0 1-4 8,-2 0 4-8,1 2-3 0,3-1-22 20,-4 3 5-20,1 0 0 0,2 1-10 0,-2-2 3 0,0 2-15 16,3 0-7-16,-2-2 3 0,2 1-7 0,0 1 5 12,0-2 5-12,-2 2-9 0,2 0 5 15,0 0 1-15,0 0-8 0,-3 0 10 20,3 0-8-20,0 0-3 0,-2 0 6 0,2 0-10 0,0 0 2 13,0 0 5-13,0 0 4 0,0 0 7 15,0 0-5-15,0 0-3 0,0 0-6 0,0 0 14 14,0 0 22-14,0 0 3 0,0 0 2 0,0 0-12 17,0 0-13-17,0 0-4 0,0 0 4 0,0 0-4 14,0 0 1-14,0 0-1 0,0 9-5 0,0-9 9 22,15 0 0-22,-7 8-2 0,-8-1 4 0,11-2-2 0,1 1-10 11,-5-2 3-11,1 1 1 0,2 0 10 14,-1-2 8-14,1 3 1 0,3-3-4 21,-3 4-7-20,4-1 0-1,2-1 0 0,-1-2-3 0,6 3-5 0,-1-2 1 15,-1 4 0-15,4-2 3 0,-1 0 8 10,1 0 11-10,1-2 2 0,0-2 5 24,3 3-3-24,2-2-7 0,4 0 1 0,-2 2-7 0,6-5-7 0,1 2-4 12,3 1-10-12,1 0 4 0,2 1 2 12,0 0-4-12,-2-4 6 0,5 4-4 14,-4-1-1-14,1-2-1 0,-6 4-4 21,2-2 4-21,-4-3-5 0,1 3 3 0,-3-1 7 0,6 0-11 0,-2-2 14 10,2 1 0-10,2-1-4 17,0 0 2-17,3 0-6 0,-1 0 2 0,-3 0 2 0,4 0 17 15,-4 0-2-15,3 0 4 0,-2 0-9 17,3 0-10-17,0 0-2 0,3-13-10 0,2 13 12 1,1-15-8 15,-1 3 8-16,1 4 4 0,5-4-4 0,-4 3 4 18,2 0-10-18,-1-1 5 0,2 0-8 0,-2 0 5 13,-2 2 4-13,-1 0-8 0,-2 1 8 0,0 0-6 13,-2 2-4-13,-1 0 2 0,-3 2 4 22,2-2 6-22,-7 2 1 0,4 1 1 0,-3 0-10 0,-1 0 0 2,-3 0 0 10,2 2 1-12,-5 0 6 0,2 0-9 10,-3 0 4-10,-3 0-2 24,-5 0 1-24,8 0 5 0,-7 0-4 0,3 0 3 0,4 0-3 0,1 0 4 13,1-11-8-13,3 11 4 0,2 0 0 0,1-10-2 12,3 2 10-12,-1 8-2 1,-2-8-2 12,4 8-2-13,-3-4-4 0,0 4-8 21,-2-4 6-21,1 4 4 0,-1 0 2 0,0 0 4 0,1 0 0 13,-1 0-2-13,0 0 0 0,0 0-2 0,-3 0-2 14,1 0 0-14,1 0-2 0,3 0 4 17,-4 0-4-17,1 0-2 0,1 0 8 0,0 0-6 15,1 0 10-15,2 0-4 0,-2 0 0 0,1 0 0 14,-4 0-6-14,2 0 2 0,-1 0-2 20,1 0 4-20,1 0 2 0,-5 0 0 0,1 0-6 0,3 0 0 1,-3 0 4 12,2 0-2-13,-2 0-2 0,0 0 0 13,0 0-6-13,0 0 6 0,-1 0 10 2,1 0 0 18,-1 0 0-20,-2 0-1 0,-1 0-9 0,-2 0-2 0,2 0 4 14,-2 0-1-14,-2 15-5 0,4-15 6 10,4 9-4-10,-1-9 5 0,-1 10 11 16,0-10-6-16,5 7 2 0,-3-1-4 0,0-4-4 19,0 2 4-19,1-1-2 0,1-3-2 0,-2 5 0 1,2-5-2 12,1 3 0-13,-3-3-6 0,3 0 4 20,-2 0 4-20,-2 0 2 0,1 0 6 0,0 0-2 0,3 0-6 12,-4 0-4-12,-2 0 10 0,5 0-8 16,-8 0 4-16,5 0 2 0,-1 0-10 0,0 0 6 14,-2 0-4-14,-1 0 0 0,1 0 2 0,-3 0 2 18,3 0 8-18,0 0-2 0,-4 0-4 0,3 0-2 17,-2 0-4-17,-1 0 4 0,4 0 2 0,0 0 0 11,-3 0-2-11,3 0-4 0,-1 0 2 20,1 0 0-20,-1 0 4 0,2 0 4 0,-3 0 0 0,2 0-2 13,-3 0-6-13,0 0 0 0,3-11-2 21,-4 11 8-21,1-5-4 0,3 5 0 0,-1-7-4 0,-3 5-6 0,1 2 14 16,-4-4-4-16,-2 4 6 0,-1 0 0 0,-2 0-8 9,-3 0 0-9,0 0 0 22,-3 0 6-22,-1 0-4 0,3 0 2 0,-2 0-4 0,-2 0-8 16,-2 0 6-16,-1 0 2 0,2 0 2 0,-2 0 4 10,0 0 0-10,-3 0-2 0,2 0 0 14,0 0 2-14,-4 0-4 0,3 0 4 23,-1 0-2-23,-1 0-6 0,-3 0 8 0,3 0-6 0,-3 0-4 0,0 0 6 12,0 0 0-12,0 0 4 0,0 0 2 14,0 0 2-14,0 0-10 0,0 0 0 0,1 0 2 14,2 0 0-14,-2 0 8 0,-1 0-6 17,0 0 2-17,0 0-6 0,0 0-6 0,0 0 4 14,0 0 0-14,0 0 2 0,0 0 2 0,0 0 4 17,0 0-2-17,0 0 4 0,0 0-2 0,0 0-2 18,0 0-2-17,0 0-2-1,0 0 2 0,0 0-6 0,0 0 8 12,0 0 0-12,0 0-6 0,0 0 2 22,0 0-6-22,0 0 4 0,0 0 6 0,0 0 8 0,0 0 4 14,0 0-12-14,0 0-2 0,0 0-4 0,0 0 0 13,0 0 4-13,0 0 4 1,0 0-4 19,0 0-2-20,0 0 6 0,0 0-4 0,0 0-4 0,0 0 2 14,0 0-6-14,0 0 4 0,0 0 2 0,0 0 6 10,0 0-2-10,0 0-4 23,0 0 10-23,0 0-10 0,0 0 6 0,0 0 0 0,0 0-10 0,0 0 2 14,0 0 0-14,0 0 4 1,0 0 4 10,0 0 0-11,0 0-2 0,0 0-4 11,0 0 0-11,0 0-4 0,0 0 4 17,0 0-2-17,0 0 6 0,0 0 8 0,0 0-6 17,0 0 4-17,0 0-8 0,0 0-4 0,0 0 0 0,0 0 4 14,0 0 2-14,0 0-2 0,0 0 4 17,0 0-6-17,0 0-4 0,0 0 6 0,0 0 2 0,0 0 0 18,0 0 6-18,0 0-4 0,0 0-6 0,0 0 4 13,0 0-2-13,0 0-2 0,0 0 4 21,0 0-2-21,0 0-4 0,0 0 4 0,0 0-4 0,0 0 4 0,0 0 0 13,0 0 0-13,0 0 6 0,0 0-4 14,0 0 4-14,0 0-4 0,0 0-6 21,0 0 2-21,0 0 0 0,0 0 9 0,0 0-7 0,0 0-2 0,0 0 0 15,0 0-9-15,0 0 9 0,0 0 4 10,0 0-2-10,0 0 6 0,0 0-2 14,0 0-4-14,0 0 5 0,0 0-5 23,0 0-6-23,0 0 4 0,0 0-3 0,0 0 3 0,0 0 10 0,0-7-8 12,0 7 0-12,0-7 2 0,10 7-2 13,-10 0 2-13,0-5 0 0,0 4-8 14,0-3 0-14,0 4 4 0,0-3-2 0,0 3 6 18,0-3 5-18,0 2-7 0,0 1 2 0,0-1-2 12,0-2-3-12,0 1 3 0,0 2-2 19,0-1-2-19,0 1 0 0,0-1 2 0,0 1-2 0,0-1 6 16,0-2 0-16,0 3 2 0,0 0 2 0,0-2-4 15,0 2-4-15,0 0 0 0,0 0 6 0,0 0-2 20,0 0-4-20,0 0 0 0,0 0-4 0,0 0 2 0,0 0 4 15,0 0 0-15,0 0 0 0,0 0-4 0,0 0 0 10,0 0 0-10,0 0-2 21,0 0 0-21,0 0 2 0,0 0-6 0,0 0 4 0,0 0 2 16,0 0 4-16,0 0 4 0,0 0 2 0,0 0 0 12,0 0-6-12,0 0 2 0,0 0-4 14,0 0 0-14,0 0-8 0,0 0-16 0,0 0-11 24,0 0 0-24,0 0 8 0,0 0-2 0,0 0-9 0,0 0-22 0,0 0-6 10,0 0-8-10,0 0 5 12,0 0 4-12,0 0-4 0,0 0-9 16,0 0-11-16,0 0 0 0,20 0-35 0,-3-14 4 17,-17 2-1-17</inkml:trace>
    </iact:actionData>
  </iact:action>
  <iact:action type="add" startTime="56428">
    <iact:property name="dataType"/>
    <iact:actionData xml:id="d7">
      <inkml:trace xmlns:inkml="http://www.w3.org/2003/InkML" xml:id="stk7" contextRef="#ctx0" brushRef="#br0">4245 11662 219 0,'15'-3'3'3,"0"0"2"22,3-1 10-25,2 0 20 0,1 1 12 0,-1-1 7 0,3 3-12 0,-2-1-14 3,5 0-23 22,-3 1-5-25,2-2 9 0,-2 3-4 0,1-4 13 0,2 4-10 0,-1-3 0 14,2 0 1-14,2 2-1 0,-2 0 8 0,0 1 2 10,2-1-1-10,4-3-1 14,-2 2 4-14,4 1-3 0,-4 0 10 13,4-1-1-13,2 1-1 0,0-2-5 0,2 1-5 21,2 0 1-21,3-1-5 0,-3 1 2 0,3-3-4 0,-1 2-3 15,5 0-6-15,1-2-4 0,2 4 0 0,-2-3 4 14,4 1 6-14,0 3-2 0,-1 0-4 14,-3 0-2-14,3 0 4 0,-3 0 3 0,-4 0 5 16,1 18-9-16,-7-5-4 0,3-3-3 0,-1 2 2 14,0-4 10-14,-4 0-1 0,1-1 4 20,4-7-12-20,-5 12-3 0,2-6 10 0,0 0-4 0,3 0 5 16,-2-1-5-16,1-2-5 0,3-1 3 0,2 3 8 21,4-4 1-21,1 1 2 0,3 1-9 0,0-3-2 0,4 0 2 1,0 2-2 9,-2-2 8-10,1 0-10 16,0 3 1-16,-2 0 3 0,-2 2-2 1,-2-3 15 18,-4 2-10-19,-3 3-7 0,0-1 6 0,-3 2-7 0,-3-1 7 1,4 1 0 12,-1 0-6-13,-1-2-3 0,1 1 3 12,2-1 6-12,2-1 3 0,-1 1 4 12,2-4-7-12,-1 1 0 0,2 2 2 24,-1-5-3-24,-1 2 3 0,3-2-4 0,-1 0-5 0,0 0 14 0,4 0 4 11,-1 0 11-11,1 0 4 1,-1 0-10 12,-2 0-7-13,1 0-9 0,-4 0 0 13,-4 0-2-13,1-10 6 0,-3 10-4 21,-4 0-2-21,1 0-4 0,-6-6 0 0,2 6 2 0,-3 0 4 0,-3 0 0 11,1 0-2-11,-4 0 2 18,2 0-6-18,-2 0 4 0,4 0 2 0,-6 0 2 0,5 0-2 17,-2 0 0-17,0 0 0 0,1 0-10 0,0 0 12 13,-2 0-4-13,0 0 6 0,2 0 3 22,-6-12-7-22,1 12-2 0,-3 0-6 0,1 0 6 0,-2-8-2 0,-5 8 4 12,1-6-2-12,-1 6-3 0,0 0-1 14,-4 0 4-14,2 0 0 0,-2 0 2 22,0 0 3-22,-1 0-5 0,-1-6 0 0,1 6-5 0,-2 0 3 0,1 0 2 14,2 0 0-14,-3-2 9 0,0 2-11 10,2-5-3-10,-5 5 7 0,4 0-2 14,0 0 15-14,-3 0 32 0,2 0 6 24,2 0 0-24,-2 0-9 0,-1 0-27 0,1 0-11 0,0 0-6 0,1 0 2 2,-5 0-1 7,4-10-5-9,-1 10 4 14,-3 0-4-14,4 0 1 0,-4 0 5 13,0 0-2-13,0 0 4 0,0 0-4 0,0 0 7 18,0 0-1-18,0 0 2 0,0 0-4 0,0 0-8 14,0 0-4-14,0 0 12 0,0 0 15 0,0 0 4 17,0 0 12-17,0 0-17 0,0 0-13 0,0 0 1 16,0 0-4-16,0 0 4 0,0 0 4 0,0 0-8 14,0 0-8-14,0 0 0 0,0 0 3 0,0 0 0 23,0 0 13-23,0 0-6 0,0 0-6 0,0 0 6 0,0 0-12 11,0 0 10-11,0 0 4 0,0 0-10 18,0 0 4-18,0 0-6 1,0 0 0-1,0 0 6 0,0 0 8 19,0 0-4-19,0 0-2 0,0 0 2 0,0 0-8 15,0 0 6-15,0 0-4 0,0 0-6 0,0 0 4 8,0 0-6-8,0 0 10 23,0 0 0-23,0 0 2 0,0 0 0 0,0 0-8 0,0 0 6 0,0 0-13 17,0 0-12-17,0 0-20 0,0 0-31 0,0 0-17 8,0 0-14-8,0 0-24 12,0 0-14-12,0 0-36 0,0 0-15 20</inkml:trace>
    </iact:actionData>
  </iact:action>
  <iact:action type="add" startTime="59050">
    <iact:property name="dataType"/>
    <iact:actionData xml:id="d8">
      <inkml:trace xmlns:inkml="http://www.w3.org/2003/InkML" xml:id="stk8" contextRef="#ctx0" brushRef="#br0">4128 13053 184 0,'0'0'10'28,"0"-5"2"-28,0 3 0 0,13 2 14 0,-13 0 3 0,11 0 8 0,-11 0 4 0,7 0-4 10,-7 0-2-10,0 0-3 0,0 0 10 12,5 0 6-12,2 0 6 14,-7 0 2-14,0 0-11 0,0 0-6 0,3 0-7 20,-3 0 13-20,4 0 2 0,-4 0-2 0,0 0-10 0,0 0-13 15,0 0 3-15,0 0-6 0,0 0 1 14,0 0-8-14,0 0-14 0,0 0 2 0,0 0-9 20,0 0 1-20,-14-11 0 0,14 11 5 0,0 0 4 0,0 0-1 14,0 0 2-14,0 0-4 0,0 0 1 0,0 0 4 19,0 0 1-19,0 0 0 0,0 0-2 0,12 0-8 0,-2 0-2 14,-3 0 1-14,1 0 3 0,2 0 6 13,-2 0 4-13,3 0 0 0,1 0-8 12,-1 0 5-12,1 0-3 0,5 0 2 24,0 0 0-24,-3 0-11 0,7 0 5 0,-1 0 2 0,1 0 8 0,2 0 3 11,3 0-3-11,1 0-6 0,0 0-4 13,3 12 8-13,-1-1-2 0,1-11-4 2,3 8 2 10,1-2-10-12,0 0 3 0,0-6 9 21,0 5-1-21,-1-5 9 0,1 0-4 0,-1 5-3 0,1-5-3 11,-1 5-5-11,1-5 7 0,0 3 0 17,3-3 0-17,-3 0 1 0,3 0-6 0,0 0-5 18,0 0 8-18,-1 0 2 0,-4 0 5 0,0 0 3 2,-3 0-8 12,0 0-6-14,-4 0 0 0,2 0 2 2,0 0 0 9,-1 0 6-11,1 0-2 0,1 0-4 18,4 0 2-18,0 0-4 0,5 0 3 0,-5 0 1 3,5 0 0 9,0 0 7-12,-1 0-1 0,3 0-1 20,-1 0-1-20,2 0-6 0,-2 0 2 0,4 0 4 0,-3 0-2 13,3 0-2-13,-1 0 0 0,-3-11-10 2,4 11 9 10,-6-10 2-12,3 10 3 0,-2 0 6 11,-4 0-6-11,-2 0 1 0,-1 0-9 24,-1 0 0-24,-3 0 6 0,1 0-3 0,-1-12 6 0,-1 12-1 0,-5 0-6 11,3-10-2-11,-5 10-3 14,4-10 1-14,-2 10 6 0,-3-6 4 0,3 6 0 14,-2-3 3-14,1-1-10 0,2 1-1 17,-4-1 0-17,4 0 0 0,-5 1 10 0,5 0 0 2,-1-3 1 14,-1 2-3-16,0-1-12 0,1 0 2 0,-3 2 3 14,0 0 1-14,3 0 11 0,-3-4-1 0,1 5-2 17,0 1-4-17,-2-2 1 0,-2 1-8 0,3 0 5 14,-4 1-4-14,1-2 2 0,-3 3 4 21,1-2-4-21,2 1 2 0,-3-2-4 0,-2 1-1 0,1 2-1 11,-2-2 6-11,-3 2 4 0,-3-2 9 17,1 1-5-17,-3 1 1 0,0-3 0 0,0 3 20 19,0 0 21-19,0-2-8 0,0 1-4 0,0 1-22 0,0 0-18 2,0 0 8 11,0 0-2-13,0 0 0 0,0 0 9 11,0 0-11-11,0 0 4 0,0 0-6 13,0 0-10-13,0 0 6 0,0 0 0 25,0 0 8-25,0 0 4 0,0 0-4 0,0 0 0 0,0 0-10 0,0 0-4 10,0 0-7-10,0 0-50 0,0 0-37 14,0 0-54-14,0 0-58 0,0 0-46 21</inkml:trace>
    </iact:actionData>
  </iact:action>
  <iact:action type="add" startTime="69606">
    <iact:property name="dataType"/>
    <iact:actionData xml:id="d9">
      <inkml:trace xmlns:inkml="http://www.w3.org/2003/InkML" xml:id="stk9" contextRef="#ctx0" brushRef="#br0">4171 15227 178 0,'0'-2'3'3,"0"0"14"16,0-1 10-19,10 3 20 0,-10-3 1 0,8 3-11 5,-8-3-8-5,7 3-16 17,-7 0 1-17,7 0 3 0,-2 0-8 0,-5 0 1 16,3 0-10-16,-3 0 4 0,1 0 5 0,-1 0-3 14,3 0-1-14,-3 0-11 0,3 0 1 0,-2 0 3 21,-1 0 6-21,0 0 5 0,3 0-1 0,-3 0 1 0,1 0 9 8,-1 0 3-8,3 0 6 32,-3 0 9-32,0 0-4 0,0 0-3 0,0 0-5 0,0 0-10 0,3 11-5 0,-3-11-5 0,1 0 3 17,2 8-1-17,-3-8 5 0,5 8 9 0,-5-5 7 12,4 0 8-12,1-1-8 0,-3 3 3 15,6-2-6-15,-5-3-9 0,2 5 2 1,2-2-8 19,0-1 4-20,0-1 4 0,-3 1-1 0,-1-2 3 0,3 0-4 12,-3 0 0-12,4 0 12 0,-3 0-1 16,3 0 1-16,3 0-2 0,1 0-10 0,2 0 0 21,3 0-3-21,-3 0 3 0,-1-8 0 0,5 8-7 0,-4-8-4 11,3 8-4-11,-2-7 2 16,3 7 4-16,-4-4 5 0,1 2 5 0,0-3-5 0,-1 5 3 16,1-3-1-16,-1 3-11 0,-3-2-2 0,1 1 2 14,1-2-10-14,-1 1 12 0,1 2 4 0,-1-2-2 19,-1-1 6-19,1 3-6 0,1 0-3 0,0-3-1 15,-2 3 2-15,2 0-4 0,-1-3-6 0,0 3 1 15,1-1-1-15,-1 0 7 0,3-2 5 0,1 1 4 21,-3 2-8-21,3-2 0 0,0-1 0 0,4 2-3 0,-5 1 5 14,4-4-7-14,-2 0 3 0,0 2-2 0,2 1 6 12,-2-3 2-12,-2 3 0 1,3-2 0 11,-1 2-8-12,-2-3-2 0,-1 4 0 23,1-2 6-23,2 1-2 0,-5 1-2 0,3-1-2 0,0 1-2 0,-1 0 8 12,4 0 0-12,-1 0 0 0,0 0 4 14,-1 0-6-14,4 0 4 0,-1 0 2 14,1 0-10-14,-1 0 2 0,3 0 4 20,-3 0-4-20,3 0 4 0,-3 0-4 0,2 0-4 0,-3 0 0 0,3 0-2 10,-4 0 8-10,5 0 2 18,-5 9 6-18,2-9 2 0,1 0-6 0,-4 0-4 0,4 8 0 17,-5-8-2-17,6 7 4 0,-3-7 0 0,3 4-1 14,-3 0-3-14,3-2 0 0,-2 0-1 2,1 1-1 14,1-2 10-16,-2 0-3 0,1 2-1 0,-1 0 0 17,-2 0-8-17,2-1 3 0,-3 3 7 0,4-2-6 14,-2 0-2-14,1 2 4 0,-1-2-2 1,2 0 4 19,0-1 11-20,-1 2-9 0,4-3-2 0,-2 0 2 0,-2 1-6 14,1-2 4-14,2 3 0 0,-1-1-2 10,3-2-2-10,-1 0 0 0,1 1 0 14,1-1-2-14,0 0 4 0,2 0 2 25,0 0 2-25,1 0 2 0,-2 0-4 0,1 0-2 0,-2 0-6 0,2 0 4 0,-4 0-4 10,4 0 4-10,-3 0 6 14,-1 0-12-14,1 0 12 0,-2 0-4 1,-1 0-2 11,2 0 10-12,-4 0-6 0,1 0 2 17,-1 0 0-17,-1 0-6 0,2 0 0 0,-1 0 0 15,1 0 2-15,-1 0-4 0,1 0 2 0,-1 0 4 17,0 0 0-17,1 0 4 0,1 0-2 0,-2 0-2 18,2 0-4-18,0 0 8 0,1 0-8 0,1 0 0 1,-4 0 0 11,5 0-6-12,-4 0 12 0,2 0-6 22,-1 0 2-22,2 13 4 0,-3-13-8 0,2 0 8 0,-2 8 0 10,1-8-2-10,-2 8-2 0,2-8-4 17,-1 5 4-17,-1 2 0 0,0-3 0 0,1 1 2 21,-3-2-4-21,2 2 2 0,1-3 2 0,2 4-6 0,-1-1 4 14,-5-2-6-14,4 4 4 0,-1-4 6 0,-1 0 0 10,0 4 2-10,-2-6 2 14,0 2-10-14,0 1-4 0,4-1 2 0,-4-1 6 24,3-1 8-24,1-1 0 0,2 2-2 0,-3 1-10 0,4-2-2 0,-5 1-4 10,3 0 2-10,-2-2-2 14,4 3 10-14,-4-3 6 1,2 0 0-1,-2 3-4 20,1-3-6-20,-1 0-2 0,2 0 2 0,-1 0 4 0,2 0-2 11,-5 0 4-11,-1 0-6 0,2 0 4 17,-1 0-4-17,-2 0-4 0,-1 0 2 0,1 0 2 14,-2 0 8-14,-1 0 2 0,0 0 0 0,1 0-2 18,2 0-6-18,-3 0 0 0,-1 0 0 0,-1 0 2 14,-1 0-6-14,4 0-4 0,-5 0 2 0,0 0-2 21,0 0 10-21,-3 0 4 0,3 0-2 0,-2 0 0 0,-1 0-4 11,2 0 0-11,-2 0 2 0,3 0-2 16,-1 0-2-16,-4 0 0 0,3 0 2 0,-2 0 4 21,-3 0 0-21,4 0 3 0,-4 0-9 0,0 0 0 0,0 0 4 14,0 0-2-14,0 0 2 0,0 0-6 2,0 0-2 6,0 0-5-8,0 0 11 22,0 0 4-22,0 0 3 0,0 0 3 0,0 0-8 0,0 0-4 19,0 0 2-19,0 0-2 0,0 0 0 0,0 0 4 0,0 0-7 7,0 0 1-7,0 0-2 15,0 0 6-15,0 0 5 0,0 0 1 13,0 0 0-13,0 0 0 0,0 0-8 0,0 0 6 18,0 0-4-18,0 0-6 0,0 0 2 0,0 0-1 15,0 0 8-15,0 0-1 0,0 0 4 0,0 0 0 20,0 0-10-20,0 0 2 0,0 0 2 0,0 0-6 0,0 0 4 11,0 0 0-11,0 0 1 0,0 0 4 16,0 0 3-16,0 0 0 0,0 0-6 0,0 0-2 16,0 0 0-16,0 0 1 0,0 0-1 0,0 0 0 19,0 0 2-19,0 0 1 0,0 0 5 0,0 0-2 0,0 0-6 16,0 0 0-16,0 0 0 0,0 0 0 0,0 0 2 21,0 0-4-21,0 0 1 0,0 0 1 0,0 0 7 0,0 0 7 14,0 0-10-14,0 0 0 0,0 0-6 8,0 0-2-8,0 0 10 25,0 0-2-24,0 0-8-1,0 0 0 0,0 0-2 0,0 0 3 0,0 0 9 0,0 0 5 22,0 0 1-22,0 0-4 0,0 0 2 0,0 0-10 0,0 0 2 15,0 0 4-15,0 0 0 0,0 0 2 0,0 0-4 20,0 0 0-20,0 0-8 0,0 0 4 0,0 0 4 0,-13 0 4 11,13 0 2-11,0 0-4 0,0 0-4 16,0 0-8-16,0 0 8 0,0 0-4 0,0 0 0 14,0 0 8-14,0 0-12 0,0 0 6 17,0 0 2-17,0 0-2 0,0 0 8 0,0 0-2 0,0 0-2 17,0 0-4-17,0 0-4 0,0 0 8 0,0 0 2 15,0 0 0-15,0 0 2 0,0 0-14 0,0 0 0 17,0 0 6-17,0 0 4 0,0 0 0 0,0 0 2 13,0 0-6-13,0 0-2 0,0 0 4 23,0 0-4-23,0 0 6 0,0 0-10 0,0 0 4 0,0 0-4 0,0 0-4 14,0 0 10-14,0 0 6 0,0 0 6 9,0 0-4-9,0 0-6 0,0 0-6 23,0 0 4-23,9 0 4 0,-9 0 4 0,14 0-6 0,-6 0-8 15,2 0 0-15,-1 0 3 0,2 0 5 0,1 0 4 11,2 0 1-11,-3 0-3 0,2 0-2 15,1 0-2-15,0 0 1 0,5 0 2 1,-3 0-1 17,5 0 0-18,-1 0 0 0,1 0-3 0,-1 0-5 2,3 0 8 8,-1 0 0-10,4 0 0 15,2-10 8-15,-1 10-8 0,3-7-4 0,-3 7 7 19,3-7-9-19,3 7 0 0,-2-5 10 0,-1 4-7 0,4-3 5 11,-1 1 2-11,0 2-8 0,2-1 7 17,2 1-1-17,0 0-4 0,1 0 0 0,2-3-7 20,1 1 9-19,1 0 6-1,-1-1-4 0,-3 2 4 0,8-3-6 14,-5 3-2-14,-6-4 2 0,1 1-8 2,-3 3 6 6,5-1-6-8,-5-2 8 22,1 5 8-22,-1-3-8 0,-1 3 2 0,0 0-6 0,2 0 0 16,-2 0 0-16,0 0 0 0,-3 0-4 0,1 0 0 0,0 0 2 10,0 0 10-10,-4 0 2 25,1 0-2-25,-2 0-4 0,-2 0-2 0,0 0 0 0,1 0-2 0,-1 0 2 2,-3 0 0 6,2 0 0-8,0 0 6 12,0 0 2-12,2 0-2 0,-2 0 0 15,1 0-6-15,4 0 2 0,-2 0 0 0,-2 0-6 21,7 0 4-21,-5 0 0 0,5-12-4 0,0 12 12 0,-3 0-6 11,3-9 0-11,-2 9 0 0,-1 0-6 15,0-9 8-15,2 4-6 0,1 5 4 23,-3-5 2-23,1 1-6 0,-4-2 4 0,2 2 4 0,-3-2-4 0,2 2 2 11,1 2 4-11,-4-2-8 0,-2 2-2 14,3-3 4-14,3 2-4 0,-5 0 6 1,2-2 10 19,0 3-14-20,-1-3 4 0,-2 0-6 0,4 2-2 14,-1 0 12-14,1 1-4 0,-2-2 2 0,0 2-2 20,4 0-2-20,-1-2 0 0,2 2 0 0,-4 1 0 0,9-3-8 11,-7 1 8-11,4-3 2 0,-2 4 0 17,0-3 6-17,-2 1-6 0,1-2-4 0,-4 2 4 10,0-3-2-10,2 4-2 2,-3 0 2 10,-1-3-4-12,3 2 10 0,-2 1-4 20,6-2-6-20,-1 2 0 0,1-2-2 0,-2 2 0 0,2-2 8 12,2 3-2-12,-4-1-4 0,-2 2 8 16,1-1-6-16,-2 0 8 0,0 0-2 0,1 2 0 14,-1 0 0-14,-3-1-8 0,4 1 4 0,-4-1-2 18,2 1 2-18,-5 0 10 0,5 0-8 0,-4 0-2 16,4 0 0-16,2 0-2 0,-2 0 0 0,4 0-2 19,-3 0-2-19,2 0 6 0,1 0-2 0,0 0 4 0,2 0 4 10,-1 0-8-10,2 0 4 17,-4 0-6-17,-1 0 0 0,3 0-4 0,1 0 10 1,-2 0 6 18,-2 0-2-18,3 0-4-1,-4 0-6 0,1 8 0 0,0-8 6 14,1 0-4-14,0 6 4 0,-1-6-4 20,-2 0-8-20,-1 5 10 0,6-5-4 0,-3 3 0 0,-1 0 6 14,2-1 0-14,1 1 6 0,0-3-4 1,2 2 2 12,-1 1-8-13,4-3-2 0,-3 3 8 10,1 0-4-10,2-2 2 0,-3 0-4 25,3 1-4-25,4 2-4 0,-1-2 6 0,-2 1 2 0,2-3 6 0,4 4 0 10,-3-3 4-10,0 1-4 0,3-1-4 14,-5 2 6-14,-2-3-6 0,-1 0 0 15,-1 0 4-15,2 0-6 0,-3 2 2 0,0-2-4 20,3 0-2-20,4 0 4 0,-6 0 0 0,6 0 10 0,-1 0-4 10,-2 0 0-10,2 0-6 20,-2 0-2-20,2 14 0 0,-2-14 0 0,1 13 8 0,-1-13-4 19,-1 0 2-19,0 8 2 0,0-8-12 0,1 5 10 0,-3 0-6 9,5-5-2-9,-2 0 12 14,3 6-4-14,-4-6 6 0,4 4 2 0,-1-4-8 20,1 0-2-20,-1 0-2 1,-2 0 2-1,2 0 0 0,-1 0 0 14,3 0 2-14,-4 0-12 0,2 0 8 0,-2 0-2 13,1 0 0-13,1 0 16 0,-2 0-8 22,-1 0-4-22,0 0-2 0,3 0-6 0,-2 0 4 0,-1 0 8 14,-2 0-2-14,2 0-12 0,-3 8-2 0,0-8-9 10,-1 0 5-10,4 8 18 15,-3-8-2-15,3 8 6 0,-3-8-4 0,4 0-6 20,-4 0 4-20,0 5 2 0,3-5 0 0,-5 3-8 0,2-3 4 12,2 0-6-12,-1 3 0 0,-2-3 8 16,-2 0-11-16,-1 1 5 0,-3 3-2 0,2-4 4 20,-3 2 6-20,-1 1-6 0,5-2 1 0,-2 1-3 0,4 2 2 12,-1-2 8-12,0 0 2 0,1-2-10 17,-2 3 0-17,6-1 6 0,-7-2 0 0,1 0 6 1,-3 1-6 16,3-1-8-17,-2 0 0 0,-1 0 4 0,4 0 6 16,-7 0 0-16,2 0 2 0,3 0-12 0,-3 0 2 14,2 0 4-14,-2 0-2 0,1 0 10 18,-2 0-2-18,1 0-18 0,-4 10 6 0,7-10-4 0,-4 0 5 14,0 8 14-14,0-8-7 0,-1 5-2 2,1-5-4 16,-2 6-1-18,2-4 5 0,1-2 5 0,-5 3-5 14,2 0-4-14,2-3-5 0,-2 0 1 0,2 0 10 10,-2 0 0-10,1 0 8 2,-4 0-10 18,2 0 2-20,-1 0 3 0,-2 0-7 0,-1 0 2 0,1 0-7 17,-1 0-1-17,0 0 10 0,-4 0 2 0,1 0 2 10,-1 0-2-10,-3 0-1 13,0 0 3-12,-1 0-2-1,0 0-2 0,-3 0-8 14,0 0 0-14,0 0 5 1,0 0 2-1,0 0-1 16,0 0 0-16,0 0 4 0,0 0 0 0,0 0-2 17,0 0-4-17,0 0-8 0,0 0 5 0,0 0 8 14,-14 0 9-14,14 0-4 0,0 0-7 18,0 0 1-18,0 0-3 0,0 0-1 0,0 0-2 0,0 0-8 14,0 0 7-14,0 0 6 0,0 0 1 20,0 0 4-20,0 0-4 0,0 0-4 0,0 0 2 0,0 0 4 1,0 0-6 10,0 0-2-11,0 0 6 16,0 0-4-16,0 0 6 0,0 0 0 0,0 0-6 0,0 0 4 21,0 0-4-21,0 0 4 0,0 0-4 0,0 0-8 0,0 0 8 14,0 0-9-14,14 0-39 0,-6 0-33 14,2 0-54-14,-4 0-60 0,4 0-30 0,-1 0-1 10</inkml:trace>
    </iact:actionData>
  </iact:action>
  <iact:action type="add" startTime="73340">
    <iact:property name="dataType"/>
    <iact:actionData xml:id="d10">
      <inkml:trace xmlns:inkml="http://www.w3.org/2003/InkML" xml:id="stk10" contextRef="#ctx0" brushRef="#br0">7898 14458 470 0,'18'0'21'11,"-3"0"23"-11,0 0 17 21,1 0-2-21,-3 0-10 0,-2 0-14 0,-2 0-10 0,1 0 3 10,-5-13-12-10,1 13-10 0,-2 0-3 14,-2-8 6-14,-2 8-1 0,5 0-1 21,-3 0 8-21,-2-8 4 0,0 8 12 0,0-8 12 0,0-3 10 0,0 2 7 14,0 0-1-14,0 1-4 0,0-1-13 13,0-1-15-13,0 0-10 0,0 1-9 1,-13-1-6 19,13 0 4-20,-14 2-1 0,4-2 11 0,3 4 9 0,-6-5 8 14,3 4 5-14,-1-2-7 0,-2 6-13 11,-4-4-14-11,1 0 0 0,-2-1-4 24,-1 1-2-24,1-1-4 0,-5 1 0 0,3 1-2 0,-3-4 4 0,0 3 10 13,-1 0-4-13,2-5 8 0,-1 1-6 2,-3 1-10 7,-1-1 6-9,2 3-6 2,-1-3 4 10,-2 3 4-12,-1 0-12 0,-2 1 4 21,-2-1 4-21,3 2 1 0,3-2 8 0,2 4 1 0,-1 0-10 11,2-4 2-11,-2 6-4 1,-1-1 2 15,-2 1 0-16,0 1-2 0,-5 1 2 0,-4 0-5 14,-2 0 7-14,-3 0-6 0,-1 0-2 17,3 0 8-17,-3 0 0 0,3 16 10 0,-2-16-4 0,2 16-2 14,0-16-2-14,1 12-8 0,-2-12 6 22,6 15 0-22,-3-7-4 0,2 0 6 0,0-8-6 0,3 9 0 2,0-2 6 10,-3 1-2-12,3-1 4 0,0 2-4 14,0-1-4-14,-2 2 8 0,5 1-6 0,-2 1 8 20,-1-4-2-20,4 4-12 0,-4 2 4 0,1 3-12 0,-1-1 6 14,-3 2 8-14,3 4 4 0,0 2 4 10,-3 1 0-10,0 2-8 1,-1 0 2 23,5-1-4-24,-2 1 6 0,-1-1 0 0,2 0-8 0,3 2 10 0,-2 2-16 14,6 0 14-14,-1-1 4 0,1 2-2 9,4 1 4-9,1 0-12 0,0 0 0 15,3 0-4-15,1 0 6 0,2-2 0 20,0 3-2-20,7-1 6 0,-3-1-4 0,1-1 2 0,4 2 8 11,2-4-12-11,1 2 6 0,4 0-4 17,0 0 0-17,0-4 6 0,0 4-4 0,19-4 4 18,-1 3-10-18,-2-3 4 0,5-1-2 0,-1-1 6 0,7 0 0 11,1 2 0-10,4-2 0-1,5 2-2 15,4-3 8-15,3 1-4 0,-1-2-2 0,5 1 0 21,0 1 0-21,1-3 6 0,-1 1-2 0,2-1 3 0,-2-1-11 14,0-1 2-14,2 0 4 0,-3-4-4 21,1-1 4-21,2-1-6 0,1-2 0 0,-1-3 1 0,1-3 4 13,-1 0 1-13,1-4-2 0,-1-1-6 0,1 0-6 17,-4 0-1-17,4 0 5 0,-1-17-4 0,2 4 0 8,2-4-6-8,0-3 1 25,2 2-3-25,-1-6 1 0,-1 0 9 0,2-3-6 0,-4-4 5 0,0-1 9 14,-3-2 0-14,0-3 0 0,0 0-4 0,-2-3-2 9,-1-3-4-9,-1-2 7 14,1 1 10-14,-2-3-7 0,-3 2 0 0,-4 2-5 21,-7-2 3-21,0 5 8 0,-8-2-2 0,-2 5-3 0,-5 0-1 11,-4 2-3-11,-8 3 4 1,-3-2 3 15,0 4-4-16,0-1 4 0,-23 0-4 0,0 1 10 17,-1 3-9-17,-3-1-10 0,2 2 3 0,-5-3 0 13,0 5-11-13,-1 4-36 0,-2-1-49 2,3 6-75 14,0 0-70-16,3 6-11 0</inkml:trace>
    </iact:actionData>
  </iact:action>
  <iact:action type="add" startTime="77664">
    <iact:property name="dataType"/>
    <iact:actionData xml:id="d11">
      <inkml:trace xmlns:inkml="http://www.w3.org/2003/InkML" xml:id="stk11" contextRef="#ctx0" brushRef="#br0">3825 16440 184 0,'-18'-13'29'23,"4"-1"18"-23,2 1 8 0,1-1 23 0,2 0-16 0,2 2-5 7,-3 4-2-7,6-2-18 14,-3 4-10-14,1 0-12 0,1 1-12 0,-4 3-4 24,5-1-8-24,1 1 1 0,0 2 6 0,3 0 4 0,0 0 5 13,0 0-3-13,0 0-9 0,0 0 3 0,0 0 0 11,0 0 6-11,0 0-1 0,0 0-6 14,0 14-3-14,0-4 3 0,0-10 3 23,0 13 0-23,0-3 7 0,14-3-5 0,-14 0 5 0,12 2-3 0,-1-5 5 12,-1 4 12-12,1 0 7 0,5-3 15 14,0 1-2-14,1 1-3 0,0-1-8 14,7-1-6-14,3 0-5 0,3-2-8 0,8 3 7 16,6-1-7-16,6-3 2 0,5-2-9 0,9 0-8 16,3 0 10-15,9 0-6-1,2 0 6 0,4 0 5 16,1 0-13-16,2 0 4 0,2 0-4 0,-2 0-9 16,-1 0 9-16,1 0 2 0,-4 0 2 0,-1 0 9 18,-5 15-5-18,0-15-8 0,1 11 6 0,-4-11-2 0,1 9-4 16,-2-9 7-16,0 0-1 0,0 11-1 0,0-11 3 14,-4 7-8-14,1-2-3 0,-5-2 1 12,-4 2 8-12,1-3-1 0,0 2 5 23,1-2-10-23,-1 1-2 0,3-2 6 0,1-1-2 0,-1 0 11 0,1 0-9 14,0 0-2-14,0 0 0 0,-2 0-2 11,2 0 2-11,-1 0 2 0,-6 0-7 14,0 0-4-14,-2 0 11 0,1 0-1 22,-8 0 5-22,-5 0-3 0,-6 0 1 0,-1 0-8 0,-4 0 8 0,-2 0-4 13,-2 0-8-13,-4 0 10 0,5 0-9 14,-2 0 5-14,0 0 2 0,-2 0-2 0,-2 0 10 20,-2 0-7-20,-1 0 1 0,-4 0 2 0,-6 0-6 0,1 0 23 10,1 0 12-10,-3 0 5 3,-3 0 26 12,0 0 23-15,-2 0 10 0,3 0 3 0,-3 0-9 14,4 0-23-14,-4 0-12 0,0 0-5 17,-1-7-12-17,0 7-17 0,-3-7-15 0,0 7-3 0,0-6-8 18,0 6 4-18,0-5 1 0,0 5-7 0,0 0-12 16,0-3-37-16,0 0-14 0,0 3-50 0,-14 0-28 15,2 0-34-15,12 0-60 0,0 0-43 0,0 0 6 12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1:13:48.3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2373">
    <iact:property name="dataType"/>
    <iact:actionData xml:id="d0">
      <inkml:trace xmlns:inkml="http://www.w3.org/2003/InkML" xml:id="stk0" contextRef="#ctx0" brushRef="#br0">8751 7198 163 0,'-16'0'0'4,"7"0"1"50,-1 0 5-54,2 0-3 0,-2 0-3 0,1 0-8 0,4 0 7 0,-4 0 2 0,5 0-1 0,-6 8 10 0,6-8-13 0,-3 6-3 0,2-6 13 0,1 6-9 0,-3-1 6 7,-1-3 1-7,-2 1-6 17,2 0-1-16,-3-1 3-1,0 1 6 0,2 2-3 0,-1-2 10 12,2 0-6-12,1 1 6 0,-1-1 33 23,7 0 3-23,0 0 8 0,-4-3-4 0,5 3-26 1,0-1-14 13,0 0 16-14,0-1 1 0,0 0 5 0,0 1 17 9,0 0-6-9,0-2-1 18,-4 4 5-18,4-3-4 0,0 2-12 0,-4 0 0 0,4 1-11 18,-3-1-5-18,3 0 5 0,0-1-7 1,-4-1 4 10,-1 1-1-11,3 1-5 0,-1-3 6 21,-1 0-6-21,2 0-1 0,-2 0-3 0,-2 0-3 0,6 0 5 0,0 0 4 13,0 0 6-13,0 0 7 0,0 0-7 15,17 0-7-15,-1-13 1 0,-1 5-9 0,4-4-2 13,4 12 0-13,-2-9-6 0,2 9-4 19,7-8 6-19,1 2 0 0,-1 1 3 0,0 0 1 0,-2 5-8 12,-1 0 4-12,4 0-2 0,-7-3-2 15,-1 1 4-15,3 2 0 0,-6 0-5 2,2 0 8 19,1 0-5-21,-1 0-2 0,-3 0 4 0,3 0-4 0,0 0 0 12,1 0 6-12,0 0-4 0,4 0 8 20,-3 0-8-20,3 0 2 0,3 0 2 0,0 0-12 0,4 0 14 11,-1 0 3-11,4 0 13 0,-2 0 9 17,5 0-4-17,-2 0-11 0,2 0-6 0,1-11-8 10,-2 11 2-10,-2-10-2 0,-3 10-2 25,0-8 0-25,-4 8 0 0,3 0 2 0,-6 0-10 0,2 0 6 0,0 0 0 12,-2 0 4-12,-4 0 0 0,4 0 0 12,0 0 2-12,-3 0 0 0,3 0 5 13,-2 0-13-12,2 0 12-1,2 0-10 21,1 0 2-21,-3 0 10 0,0-14-12 0,1 14 4 0,-1 0 2 0,0 0-8 10,3-8 6-10,0 8-2 17,-2 0-4-17,2-10 4 0,-3 10-2 0,-3 0 2 2,0-6 2 10,-1 6-4-12,-3 0 6 0,1-4 0 17,4 4 2-17,-6-4-2 0,6 2-8 0,2 2-2 15,-2-3 0-15,5 0 10 0,0 0 6 0,0 2 4 21,0 0-14-21,4-4 0 0,0 2-4 0,-1 0 0 0,-1-1 4 14,2 4-4-14,0-4 2 0,-4 2 2 0,3 1 4 21,-2 0-4-21,-1-2 0 0,0 1-2 0,3 1-2 0,-3 0 6 11,-1 1-2-11,3-1 2 0,-2-2-2 16,-1 3 2-16,1 0-2 0,0-2 0 0,-3 2 2 10,3-1 2-10,-2-1 0 23,-1 2-2-23,-1 0-2 0,1-1 4 0,1-1-10 0,-1 2 4 0,3-2 0 11,-3 2-4-11,6-1 10 0,-2-1 0 23,-1 1-2-23,3-3 0 0,1 3 0 0,0-4-2 0,0 3 2 5,3-1 0-5,-4 0 6 21,4 1-2-21,-2-1-4 0,5-2 8 0,-3 2-14 0,1 0 0 14,2 1 15-14,1-3-13 0,-2 3 8 14,-2-2-4-14,0 4-5 0,-6-4 1 0,-4 0 3 17,1 1 5-17,-1 1-2 0,-1 2 2 1,-2-3-10 13,-2 1 2-14,3 1 2 0,2-1 0 0,2-1 4 21,-2 3-4-21,0 0 0 0,0-2 2 0,-2 1 2 0,1 1 0 11,-3-2 0-11,2 1-2 0,-2 1-2 17,2-2-2-17,-2 0 6 0,0 2-4 0,0-2 2 19,-2 2-2-19,-1 0-2 0,-2 0 4 0,2 0-2 0,-3 0 4 11,-1 0-2-11,2 0-4 0,-2 0 2 17,3 0 0-17,-2 0 2 0,3 0-2 0,-5 0 2 11,6 0-2-11,-2 0-4 0,1 0 6 21,-2 0 0-21,1 0 0 0,4 0 4 0,-5 0-6 0,5 0 0 13,-2 0-4-13,2 0 2 0,-3 0 6 14,5 0-2-14,-2 0 0 0,0 0 2 0,1 0-2 14,-1 0-6-14,-3 0 10 0,5 0-12 21,-1 0 6-21,-2 0-2 0,0 0 6 0,1 0-2 0,3 0-2 2,-3 0 4 10,-1 0 0-12,2 0 4 0,-1 0 16 13,0 0 6-12,0 0-4-1,1 0 1 16,0 0-21-16,-1 0-6 0,1 0-2 0,-3 0 0 14,2 0 4-14,-5 0 2 0,1 0 0 0,1 0-2 18,-3 0 2-18,-1 0-4 0,-5 0 4 0,6 0-4 2,-4 0 0 12,1 0 4-14,0-8-4 0,-1 8 6 2,-2 0-4 10,1 0-2-12,-2 0-2 0,-2 0 4 22,2 0 0-22,-6 0 0 0,4 0 4 0,-3 0-4 0,-2 0-8 13,1 0 10-13,1 0-8 0,-3 0 4 0,4 0-2 12,-4 0-2-12,-2 0 4 0,4 0-4 23,-4 0 8-23,3 0 0 0,-3 0 0 0,0 0-6 0,0 0 6 1,3 0-10 11,-3 0 8-12,0 0 0 0,0 0-2 12,0 0 4-12,0 0-14 0,0 0 10 14,0 0-2-14,0 0 4 0,0 0 4 21,0 0-6-21,0 0 6 0,0 0-6 1,0 0 4-1,0 0-8 0,0 0 8 13,0 0-6-13,0 0 0 0,0 0 4 14,0 0-4-14,0 0 4 0,0 0-2 13,0 0 4-13,0 0-4 1,0 0-2-1,0 0 0 16,0 0 4-16,0 0-4 0,0 0 6 0,0 0-1 14,0 0-1-14,0 0 0 0,0 0 0 18,0 0-2-18,-15 0 2 0,15 0-4 0,-11 0 2 0,11 0 2 16,-11 0-2-15,1 0 8 0,4 0-8-1,-1 0 2 12,0 0 0-12,0 0-8 0,4 0 2 22,-2 0 4-22,1 0 0 0,1 0 0 0,-1 0 6 0,1 0-4 0,3 0-2 14,-1 0-4-14,-2 0 2 0,3 0-4 12,0 0-25-12,-1 0-68 0,-1 0-42 22,2 0-76-21,0 0-65-1,0 0-14 0,0 0 0 0</inkml:trace>
    </iact:actionData>
  </iact:action>
  <iact:action type="add" startTime="29173">
    <iact:property name="dataType"/>
    <iact:actionData xml:id="d1">
      <inkml:trace xmlns:inkml="http://www.w3.org/2003/InkML" xml:id="stk1" contextRef="#ctx0" brushRef="#br0">7609 8278 129 0,'0'-5'10'19,"0"-1"7"-19,0 2 6 0,0-2 2 0,0 1-16 0,0 2 0 9,0-2-8-9,0 2-1 22,0 0 9-22,0 0-11 0,0-1-3 0,0 3 7 1,0-2-6 14,0 2 1-15,0 0 11 0,0-1-6 0,0-1 5 18,0 2-2-18,-11 0-3 0,11 1-2 0,-12 0 0 0,4 0 15 15,1 0 22-14,-5 0-1-1,7 0 8 0,-5 0-9 9,0 0-19-9,0 0 5 14,0 0-4-14,0 12-6 0,-1-12 2 0,3 0-1 24,1 10 2-23,-1-10 9-1,4 8 2 0,-4-8-5 0,6 0 2 0,2 7-10 9,-2-7-1-9,1 4 0 14,1-4-10-14,0 0 1 0,0 0 0 0,0 0-4 14,0 0 6-14,0 0-4 0,0 0 0 18,0 0-4-18,0 0 4 0,0 0 7 0,0 0-7 0,10 0 13 17,-10 0-8-17,11 0 3 0,0 0 12 0,-3 14 1 13,3-14 5-13,-1 14 2 0,1-14-5 19,1 12 5-19,0-4 2 0,5 0-5 0,-1-8-2 0,0 8-8 13,2-2-1-13,2-6 7 0,1 5-1 14,-2-5-3-14,4 5-8 0,-2-5 4 0,-1 0-3 21,3 0-12-21,-2 0 12 0,-1 0-14 0,-3 0 2 0,3 0 8 15,-2 0-6-15,5 0 5 0,0 0-10 0,0 0 6 21,2 0-2-21,-2 0-1 0,-2 0 8 0,5-11-1 0,-3 11-1 14,-1 0 4-14,1-8-5 0,0 8 3 9,2-7 2-9,-2 3 3 0,3 2 0 22,2-3 2-22,-2 2-7 0,4 1-8 0,-5-2 6 0,2 2-4 16,7-2 11-16,-5 3-3 0,1-2-4 0,-5 0-6 10,-2 2 0-10,0 0 2 15,1-2 4-15,-3 3 5 0,0 0-9 0,-1 0-3 13,3 0 10-13,-2 0-9 0,6 0 4 17,-1 0 4-17,1 0-8 0,0 0 4 0,-6 0-2 15,5 0-2-15,0 0 2 0,-2 0 0 0,1 0 2 17,-2 0 3-17,3 0-5 0,-1 0 31 0,4 0 12 16,2 0-7-16,0 0 3 0,-1 0-26 0,3 0-9 2,-2 0-4 10,2 0 4-12,1 0-6 0,-3 0-2 22,-1 0 3-22,-2 0-1 0,-1 0 0 0,3 0-2 0,-3 0 8 13,-5 0-6-13,3 0 4 0,2 0 0 0,-1 0 3 12,-4 0-7-12,1 0-2 0,-1 0 12 23,0 0-12-23,2 0 2 0,-2 0 4 1,3 0-6-1,-5 0 4 0,4 0 4 13,1 0-6-13,-4 0 5 0,2 0 0 10,1 0-5-10,-3 0 10 2,2 0-12 10,2 0 4-12,-2 0-2 0,3 0 2 24,1 0 0-24,-2 0 3 0,0 0-3 0,-1 0 0 0,-2 0-6 0,3 0 6 11,-4 0 0-11,0 0 0 0,-2 0 6 14,1 0-6-14,1 0 4 0,-3 0-7 13,4 0 5-12,-5 0-4-1,1 0 0 17,2 0 4-17,2 0-2 0,-4 0 6 0,2 0 0 0,-3 0 15 17,3 0 15-17,-4 0-3 0,2 0 3 0,0 0-22 14,-2 0-10-14,1 0-2 0,0 0 0 0,-3 0 0 17,-2 0 3-17,3 0-3 1,-5 0 4-1,6 0-6 13,-5 0-3-13,4 0 1 0,-1 0 6 2,1 0 0 17,1 0-4-19,0 0 3 1,-2 0-7-1,4 0 2 0,1 0 10 13,2 0-8-13,-2 0 0 0,1 0 0 13,1 0-2-13,2 0 2 0,-1 0-2 22,1 0 6-22,0 0-6 0,-2 0 2 0,3 0 2 0,-2 0-2 0,1 0 6 13,2 0-6-12,-2 0 6-1,2 0-8 10,0 0 0-10,2 0 6 0,-2 0-4 14,1 0 2-14,-1 0 0 0,0 0-2 23,-4-8-2-23,2 8 0 0,-1 0 0 0,-3 0-2 0,2 0 6 0,-5 0 0 12,-1 0 4-12,2 0-4 0,-4 0 0 15,-1 0-2-15,-1 0-8 0,2 0 10 0,-5 0-6 12,1 0 4-12,1 0 2 0,-3 0 2 19,1 0-2-19,2 0 2 0,-4 0-4 0,4 0 2 0,-3 0-4 16,2 0 8-16,-1 0 0 0,-1 0 14 0,0 0 14 14,5 0 0-14,-2 0-1 0,-2 0-25 17,4 0 0-17,-5 0-10 0,7 0 4 0,-3 0-2 14,1 0 0-14,-4 0 0 0,5 0 2 0,-2 0 0 21,1 0-2-21,1 0-4 0,-2 0-4 0,0 0 6 0,1 0 2 13,2 0 8-12,-3 0-4-1,3 0 6 0,1 0-8 13,-3 0-4-13,0 0 0 0,-1 0 6 22,1 0-4-22,2 0 2 0,-3 0 2 0,1 0-6 0,2 0 12 3,-3 0-4 6,2 0 8-9,0 0-6 2,-5 0-8 8,2 0 5-10,0 0-1 14,0 0 2-14,-3 0 0 0,2 0 2 0,-2 0-6 22,0 0-2-22,4 0 2 0,-2 0-2 0,2 0 4 0,-2 0-4 12,2 0 4-11,1 0 0-1,0 0 2 0,3 0-2 13,0 0-6-13,-1 0 2 0,2 0-4 21,-2 0 13-21,0 0-1 0,2 0-2 0,0 0 2 0,-2 0-6 2,-3 0 0 6,1 0 0-8,-4 0-4 18,-1 0 2-18,0 0 0 0,1-17-2 0,-6 17 8 14,0 0-4-14,1 0 6 0,-2 0 7 0,2 0 8 17,-3 0 12-17,4 0 2 0,-4 0-3 0,0 0-9 14,3 0-8-14,-2 0-3 0,4 0-5 2,-5 0-3 17,0 0-4-19,0 0 0 0,0 0 4 0,0 0 1 0,0 0 5 13,0 0-3-13,0 0 8 0,0 0-5 13,0 0-3-13,0 0 4 0,0 0-11 22,0 0-2-22,0 0 4 1,0 0-10-1,0 0 10 0,0 0-2 0,0 0-2 14,0 0 0-14,0 0 0 0,0 0 0 10,0 0-4-10,0 0 6 0,0 0-4 13,0 0 8-13,0 0-6 0,0 0-6 21,0 0 6-21,0 0-4 0,0 0 6 0,0 0 2 0,0 0-2 14,0 0-2-14,0 0-4 0,0 0-13 0,0 0-65 14,0 0-52-14,0 0-79 0,0 0-76 21,0 0-41-21,0 0-74 0,0 0 85 0</inkml:trace>
    </iact:actionData>
  </iact:action>
  <iact:action type="add" startTime="34059">
    <iact:property name="dataType"/>
    <iact:actionData xml:id="d2">
      <inkml:trace xmlns:inkml="http://www.w3.org/2003/InkML" xml:id="stk2" contextRef="#ctx0" brushRef="#br0">7443 9548 123 0,'-17'10'5'19,"4"-1"8"-19,-1-9 11 0,0 5-2 0,2-5-8 0,1 7-9 16,-1-1-3-16,4-3 22 0,-2-1 12 0,-1-2 13 18,-1 4-2-18,4 0-7 0,-2-1-6 0,5-2-12 13,-2-1 17-13,3 2 4 0,0 0 2 21,2 0 5-20,2-1-14-1,0 1-16 0,0-1-4 0,0 1-8 0,0-2 3 7,0 3 5-7,0-1 8 18,0-1 2-18,0-1 1 0,0 0-11 0,0 0 10 20,0 0-11-20,0 0-2 0,0 0 4 0,0 0-8 0,0 0 6 14,15 0-2-14,-15 0 4 0,18 0-15 0,-4 0 13 14,-2 0-6-14,3 0-3 0,-3 0-1 20,3 0-1-19,0-12-8-1,-4 12 4 0,6 0 6 0,-1 0 3 13,2 0-1-12,-2 0 1-1,4 0-7 0,0-10-2 10,1 10 8-10,0 0-4 23,0-8 11-23,2 8-8 0,0 0-3 0,1-8-4 0,-3 4-4 0,1-2-1 14,-2 6 1-14,1 0 6 0,-3 0 5 0,2 0-3 12,3 0 0-12,0 0-4 0,-2-13-2 13,-1 13 2-13,4 0-4 0,-1 0 12 21,1 0-6-21,-3 0 1 0,4-9 3 0,-1 9-10 0,-1 0 6 14,1 0 0-14,-3 0-6 0,2 0 4 0,0 0 0 14,1 0-3-14,-3 0 14 0,0 0-9 14,1 0-8-14,-4 0 8 0,2 0-8 0,0 0 8 15,-3 0 2-15,7 0-4 0,-7 0 6 19,7 0-8-19,-4 0 9 0,0 0-7 0,3 0 6 15,-2 0-2-15,-1 0-8 0,-1 0 8 0,1 0-6 0,-1 0 4 15,3 0 3-15,-1 0-5 0,0 0 8 0,-1 0-10 19,3 0 0-19,3 0 6 0,-4 0-8 0,4 0 10 15,1 0-8-15,0 0 4 0,-6 0-10 0,5 0 12 14,0 0 0-14,-7 0-2 0,4 0 4 0,0 0-10 14,-2 0 4-14,-1 0 4 0,1 0-10 21,4 0 13-21,-5 0-1 0,2-11-8 0,1 11 12 0,4 0-12 14,-4 0 0-14,0 0 0 0,2 0 4 0,1 0-4 12,-1-10-2-12,-1 10 10 0,2 0-10 14,0 0 2-14,-1 0 10 0,-1 0-8 2,-1 0 4 17,1-13-1-19,0 13-1 0,-1 0-9 0,3-10 3 0,-1-1 2 14,0 11 0-14,0-8 14 0,1 8-14 14,-4 0 5-14,5-5-1 0,-1-3-6 1,2 8 10 11,1 0-11-12,-4-5 3 1,4 2 0 14,-6-2-2-15,7 2 12 0,-8 0-8 0,5-2 0 19,0 1 5-19,-5 0-7 0,0 0 0 0,1 2 2 0,1 0 4 16,-2-1-2-16,-1-2 2 0,0 3-6 0,-1-1 2 15,3 3 0-15,-5 0 0 0,5 0 8 18,-4 0-8-18,-1 0-2 0,3 0 2 0,-1 0 0 0,-1 0 2 15,1 0 2-15,0 0 9 0,-3 0 6 0,4 0 1 15,-1 0 7-15,1 0-16 0,-2 0-3 11,-1 0-6-11,-1 0 0 0,0 0-2 23,-1-13 6-23,1 13-2 0,-1 0-4 0,-4 0 0 0,3 0-6 0,-4 0 6 12,0 0-4-12,1 0 6 0,-5 0-2 14,3 0-2-14,-2 0 4 0,4 0-4 14,-5 0 4-14,6 0 0 0,-4 0-4 0,6 0 6 21,2 0-4-21,-7 0 0 0,5 0 0 0,0 0 0 0,-4 0 0 14,5 0 3-14,-6 0 1 0,4 0-4 0,-1 0 8 13,-2 0-12-13,0 13 2 0,1-13-3 15,-2 0-1-15,4 0 4 0,-1 13 6 0,-2-13-1 15,0 0-3-15,5 0 0 0,-2 0 0 19,2 0 2-19,-3 0-4 0,2 0 2 0,-1 0-1 0,2 16-5 15,0-16 6-15,-5 0 2 0,3 0 0 0,2 0-2 14,1 16 2-14,-1-16-2 0,-1 0-2 19,0 0 2-19,3 0 0 0,-2 12 4 0,2-12-1 1,2 0-1 15,-1 8-4-16,3-8 1 0,0 0-1 0,-3 0 5 13,3 0 7-12,2 0-14-1,-3 0 8 0,2 0-4 12,0 0-8-12,-2 0 7 0,2 0-7 22,2 0 10-22,-5 0-4 0,3 0 9 0,-2 0-5 0,-2 0 2 1,1 0-6 10,-3 0-2-11,1 0 0 1,-2 0 4 12,2 0-1-13,-1 0 4 0,-2 0-1 13,2 0-2-13,1 0 2 0,-2 0-6 21,-3 15 6-21,4-15 0 0,0 0-2 0,-3 0 6 0,2 10-6 2,-2-10-8 10,2 0 10-12,-2 0-7 0,0 0 5 14,2 11-6-14,1-11 10 0,-2 0-1 2,1 0-3 10,0 5 8-12,1-5-14 0,1 0 5 16,-1 0 1-16,6 0-2 0,-6 0 4 0,1 0-1 19,2 0-6-19,-3 0 12 0,-1 0-10 0,2 0 3 0,1 0 7 17,-3 0-13-17,-1 0 8 0,-1 0-6 0,2 0 1 15,3 0 6-15,-4 0-3 0,2 0 6 0,-1 0-8 20,2 0 2-20,1 0-2 0,-3 0 2 0,2 0 0 0,-2 0 0 11,2 0 2-11,-2 0-6 1,1 0 8 15,0 0-9-16,0 0 9 0,1 0-4 0,-2 0 1 10,4 0-3-10,-6 0 4 24,3 0-2-24,-1 0-4 0,-2 0 8 0,2 0-5 0,-5 0 1 0,5 0-2 11,-1 0 3-11,4 0-1 0,-1 0 2 21,4 0-2-20,-4 0 0-1,2 0 0 0,-2 0-2 0,2 0 4 16,-5 0-3-16,-1 0 2 0,0 0-1 0,-1 0 2 1,2 0 0 8,-2 0 2-9,0 0-2 11,-2 0-2-11,4 0 4 1,-1 0-8 15,-3 0-2-16,1 0 10 0,2 0-14 0,-3 0 10 21,1 0 2-21,0 0-8 0,4 0 10 0,-3 0-4 0,0 0 2 10,2 0 2-10,-1 0-2 0,2 0 0 14,-2 0 33-14,5 0 10 0,-1 0 12 20,2 0-6-19,1 0-31-1,1 0-10 0,1 0-8 0,-4 0 2 13,4 0-4-13,-4 0 2 0,-1 0 0 0,1 0-6 21,-4 0 4-21,-1 0 0 0,2 0-6 0,0 0 10 0,-6 0 0 14,1 0-4-14,0 14 2 0,-1-14-2 1,-3 0 0 12,-1 0 0-13,1 0 2 0,2 0 0 11,-6 0-2-11,4 0 0 0,-3 0 4 24,3 0-2-24,2 0 4 1,-2 0-2-1,0 0 0 0,-1 0 0 0,2 0-2 9,-1 0 8-9,2 0-6 14,2 0 12-14,-1 0-6 0,-1 0-10 0,2 0 6 14,0 0-6-14,5 0 8 0,-3 0-2 21,0 0-2-21,2 0 0 0,-1 0-2 0,2 0 6 0,-5 0-2 14,4 0-4-14,-4 0-2 0,3 0 2 0,2 0 8 14,-5 0 2-14,-1 0 7 0,2 0-3 16,-4 0-6-16,2 0 0 0,-1 0-2 0,-2 0 5 1,-3 0-5 13,3 0-2-14,-3 0-4 0,1 0-2 17,-5 0 6-17,1 0-2 0,0 0 4 0,-1 0-6 17,0 0-6-17,0 0 8 0,0 0-6 0,0 0-4 0,0 0-8 15,0 0-35-15,0 0-78 0,0 0-57 20,0 0-77-20,0 0-91 0,0 0 35 0</inkml:trace>
    </iact:actionData>
  </iact:action>
  <iact:action type="add" startTime="42500">
    <iact:property name="dataType"/>
    <iact:actionData xml:id="d3">
      <inkml:trace xmlns:inkml="http://www.w3.org/2003/InkML" xml:id="stk3" contextRef="#ctx0" brushRef="#br0">4136 10641 184 0,'0'-3'-6'3,"0"-2"18"23,0 4-10-26,0-1 8 0,0 2 1 0,0-2-14 0,0 2 8 0,0 0-5 8,0 0-2-8,0 0 2 18,0 0-2-18,0 0 6 0,0 0-2 0,0 0-1 0,0 0 1 13,0 0-9-13,0 0 7 0,0 0-2 12,0 0 1-12,0 0 1 0,0 0 3 13,0 0-6-13,0 0-1 0,-12 12 6 21,12-12-4-21,-10 0 4 0,10 0 6 0,0 10-10 0,-12-10 11 0,8 7-4 10,-2-7 7-10,6 7 6 17,-5-7-5-17,2 6 5 0,0-2-10 0,3-4-1 17,0 3-7-17,0 0 5 0,0-2-5 0,0 0 6 0,0 0-10 14,0-1 11-14,0 2 0 0,0-1 25 18,0 2 6-17,0-2-6-1,0 2 1 0,0 1-15 0,13 1 23 16,0-2 0-16,-6 1 9 0,4 1-18 0,0 1-21 13,1-1 2-12,3-1 0-1,-2 0 14 24,4-1 0-24,-3-2-12 0,1 3-1 0,3-2-6 0,1-1 6 0,1 1-1 10,-3-2 0-10,2 0-11 0,1 0-1 15,-3 0 7-15,8 0-3 0,-8 0 2 10,7 0-5-10,-4 0 0 0,2 0 2 25,7 0 5-25,-4 0 21 0,4 0-12 0,-2 0 3 0,-1 0-6 0,3 0-11 10,1 0 3-10,1 0-3 0,-2 0 1 13,2 0-7-13,3 0 6 1,2 0-4 1,-1 0 0 9,5 0-4-11,-1 0-3 0,0 0 3 21,0 0 8-21,-2 0 2 0,0 0 1 0,-2 0-3 0,2 0-4 11,0 0-4-10,-3 0 4-1,-1 0 0 16,2 0-2-16,-3-13 6 0,-1 13-8 0,2 0 4 17,-2 0 0-17,-3 0-2 0,2 0 4 0,-1 0-4 13,-4 0 4-13,1 0-2 0,-3 0 4 18,-2 0-2-18,-1 0-2 0,3 0 5 0,-2 0-8 0,-3 0 6 16,5 0-1-15,-3 0-7-1,4 0 6 0,0 0-2 15,3 0 1-15,-5 0 0 0,3 13 5 0,2-13-1 23,-1 0-2-23,4 0-2 0,-3 0 4 0,3 0 1 0,-3 0-1 11,1 0 9-11,-1 0-9 0,3 0-2 1,-3 0 4 10,1 0-3-10,2 0-1 1,0 0 6 8,-3 0-1-10,-1 0 1 0,3 0-3 25,-2 0 3-25,1 0 17 0,-4 0 13 0,1 0-2 0,-1 0-2 0,3 0-17 9,-2 0-11-9,-1-7 0 14,1 7-6-13,4-4 6-1,-2 4-14 13,0 0 8-13,1 0 2 0,2 0-4 0,1 0 4 21,-1 0 4-21,0 0-8 0,4 0 2 0,-4 0 0 0,0 0 0 11,3 0 2-10,-2 0-2-1,-1 0 0 15,0 0 0-15,2 0 0 0,0 0 2 1,3 0 4 16,-4 0-6-17,3 0 4 0,-1 0 5 0,0 0 7 13,1 0 5-13,0 0 4 0,-3 0-7 18,6-15-9-17,-4 15 3-1,-2-14-8 0,3 14 0 0,-5-9 0 17,4 9-1-17,-6-7 1 0,4 7-6 0,-1 0 8 13,-2 0-10-12,-1 0 6-1,3 0-2 0,3 0 4 20,-5 0-2-20,-2 0-6 0,3 0 6 0,0 0-6 0,-1 0 8 14,-2 0-4-13,4 0-2 0,-2 0 8-1,1 0-6 10,1 0 4-10,-2 0 0 12,-1 0-8-12,3 0 4 0,-2 0 0 2,2 0 2 21,-3 0 10-23,0 0-10 0,0 0 4 0,-1 0 0 0,-1 0-10 0,1 0 12 10,1 0-4-10,-4 0-2 14,6 0 2-14,0 0-3 0,-1 0 3 0,-2 0 2 14,0 0-4-14,-1 0-2 0,-2 0 0 21,0 0-2-21,-1 0 4 0,1 0-2 0,-2 0 2 0,6 0 0 11,3 0 2-11,-4 0 2 0,1 0-8 16,1 0 4-16,-1 0 0 0,3 0-2 0,-3 0 8 18,0 0-6-18,-3 0 2 0,3 0 0 0,-1 0-4 0,1 0 4 14,-4 0-6-14,-1 0 0 0,4 0 0 21,-3 12 4-21,4-12-2 0,-2 0 6 0,1 7 0 1,-3-7-2 9,5 8 2-10,2-8-2 0,1 6 29 18,2-6 5-18,1 2 0 0,0-2 2 0,0 0-34 0,3 0-4 21,0 0-4-21,-3 0 0 0,0 0 8 0,1 0-4 0,-6 0 5 12,4 0-3-12,-3 0-6 0,0 0-3 13,0 0 5-13,0 0-2 0,-3 0 2 21,1 0 7-21,-1 0-7 0,0 0 4 0,-4 0-2 0,2 0-2 13,-2 0 2-13,0 0-8 0,-2 0 4 0,-1 0 0 12,1 0-2-12,-5 0 6 0,2 0 2 13,-2 0 0-13,1 11 2 0,-1-11-2 21,-2 0-2-21,2 0 2 0,-1 0 10 0,-1 0 21 1,2 0 7 8,4 0 1-9,-3 0-4 0,2 0-20 15,-1 0-15-15,1 0 4 0,-4 0-8 17,4 0 2-17,1 0 5 0,-3 0-5 0,-2 0 0 0,1 0 2 18,2 0-4-18,2 0 4 0,-6 0-2 0,4 0-8 14,-6 0 8-14,3 0-2 0,-1 0 2 0,-1 0 6 20,1 0-5-20,0 0 1 0,-1 0-4 1,2 0-2-1,0 0 6 12,-1 0-4-12,1 0 2 1,0 0-4 12,0 0 2-13,-3 0-2 0,2 0 4 22,-1 0 4-22,1 0 0 0,-3 0 8 0,-1 0-1 0,-1 0 12 0,2 0 7 14,1 0-3-14,2 13-8 0,-3-13-2 10,0 13-9-10,1-13-10 0,2 0 13 14,-1 8-15-14,-2-8 6 0,-1 0 3 24,2 0-1-24,-3 0 0 0,0 0-6 0,2 0-2 0,-3 0-4 0,0 0 10 3,-1 0-6 5,3 0 4-8,-6 0-2 13,3 0 0-13,-1 0 9 0,0 0-5 21,-2 0 7-21,0 0-7 0,2 0-2 0,-5 0 0 0,4 0 4 0,0 0 5 11,-3 0 0-11,1 0 2 14,-2 0-3-14,3 0-1 0,-2 0-13 0,-1 0 10 17,2 0-2-17,1 0-6 0,1 0 15 0,-3 0-13 17,6 0 0-17,-3 0 0 0,-2 0-4 0,1 0 10 14,3 0-3-14,-1 0 1 0,0 0-4 0,-3 0 0 21,1 0-5-21,0 0 5 0,0 0 0 0,-1 0-2 0,-3 0 9 13,5 0-5-13,-3 0 0 0,-2 0 4 1,0 0-6 11,5 0-2-12,-5 0 11 0,3 0-13 23,-3 0 4-23,0 0 0 0,0 0-5 0,2 0 7 0,-2 0 1 13,2 0-1-13,-2 0 0 0,0 0-2 0,0 0 2 11,0 0 2-11,0 0 1 24,0 0-1-24,0 0-2 0,0 0 3 0,0 0-3 0,0 0 4 0,0 0-6 12,0 0-2-11,0 0 8 0,0 0-10-1,0 0 11 10,0 0-1-10,0 0-4 14,0 0 6-14,0 0-12 0,0 0 4 0,0 0 2 21,0 0-6-21,0 0 6 0,0 0-2 0,0 0 0 0,0 0 4 10,0 0-1-10,0 0 1 0,0 0-4 18,0 0 0-18,0 0 2 0,0 0 2 0,0 0 1 14,0 0-1-14,0 0 1 0,0 0 1 0,0 0-6 17,0 0 3-17,0 0 1 0,0 0-11 0,0 0 9 14,0 0 0-14,0 0-4 0,0 0 5 21,0 0-1-21,0 0-2 0,0 0 4 0,0 0-2 0,0 0-2 0,0 0 0 13,0 0-9-13,0 0 9 0,0 0 0 13,0 0-2-13,0 0 7 0,0 0-3 23,0 0-4-23,0 0 6 0,0 0-6 0,0 0 0 0,0 0 0 0,0 0-1 14,0 0 8-14,0 0-7 0,0 0 6 9,0 0-4-9,0 0 2 0,0 0-2 25,0 0 0-25,0 0-6 0,0 0-5 0,0 0-18 0,0 0-62 0,0 0-44 12,0 0-68-12,0 0-72 0,0 0-53 12,0 0-74-12,0 0 24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1:13:48.31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act:action type="add" startTime="5448">
    <iact:property name="dataType"/>
    <iact:actionData xml:id="d0">
      <inkml:trace xmlns:inkml="http://www.w3.org/2003/InkML" xml:id="stk0" contextRef="#ctx0" brushRef="#br0">1052 11053 143 0,'-19'0'-7'5,"2"0"3"17,-3 0 6-22,2-16-9 0,-1 3 18 0,5 13 6 0,4-11 36 0,0 1 22 11,-1 1 5-11,4 9 18 21,-2 0-34-21,2 0-11 0,3 0-1 0,0 0-27 0,-5 0-5 0,3 0-4 11,3 0-3-11,-1 0-2 13,0 0 7-13,4 0 20 0,-3 0-10 0,2 0 14 24,-2 0-14-24,-1 0 2 0,-4 0 1 0,4 0-14 0,-6 0 7 0,3 0-14 14,-1 0 1-14,2 0 2 0,-3 0-8 8,7 0 5-8,-4 0 11 25,-1 0 24-25,4 0-1 1,3 0 0 0,0 0-4-1,0 0-36 0,0 0 19 0,0 0-11 10,0 0-12-10,0 0 6 12,0 0-12-12,0 0 2 0,0 0 6 14,0 0-4-14,0 0-2 0,0 0 8 0,0 0-2 21,0 0 4-21,0 0 1 0,0 0-9 0,0 0-1 0,21 0-1 10,2 0 6-10,-3 0 0 1,5 0 1 15,-3 0 9-16,5 0 3 0,4 0 7 0,-1 0-3 15,-2 0 4-15,6 0-3 1,1 0-10-1,0 0 8 15,3 0-8-15,1-14-8 1,6 14 9-1,-3 0-5 14,2-17-2-14,3 7-2 0,-2 0-2 2,5-1 2 16,1 2-6-18,2-1 14 0,-1 2-12 0,4-2 0 1,-2 4-2 12,4-2 2-13,-4-3 10 0,-1 4-12 21,2-3 10-21,-2 4-4 0,-4-1-4 0,-5 1-2 0,3-2 12 14,-5 3-8-14,-3 0-2 0,-3-1 8 0,1 3-8 14,-3-2 4-14,0 3-8 0,0-4 10 10,3 4-6-10,6-2-4 0,-8 1 8 24,4 2-2-24,2 0 8 0,-1-4-14 0,1 3 16 0,2-1-10 0,-6 0 0 11,-1 2 4-11,3-3-4 2,-4 1 2 9,-3 1-6-11,0 2 8 0,-3 0-2 14,-4 0-2-14,1 0-2 0,-3 0-2 23,-5 0 2-23,2 0 4 0,-3 0-6 0,-1 0 4 0,1 0 4 0,-1 0-6 9,-5 0 6-9,0 0 2 17,1 0-10-17,2 0 0 0,-6 0 4 0,-1 0-2 17,1 0 2-17,-3 0 0 0,-2 0 2 0,1 0-2 0,-1 0 4 14,-3 0-8-14,0 0 8 0,0 0 2 14,0 0-10-13,0 0 12-1,0 0-6 0,0 0-6 20,0 0 8-20,0 0 2 0,0 0-2 0,0 0 0 0,0 0 0 15,0 0 1-15,0 0-3 0,0 0 6 0,0 0-4 20,0 0-2-20,0 0-2 0,0 0-4 0,0 0 8 0,-18 0-6 13,2 0 4-13,2 0 8 0,-2 0-8 13,-1 0-3-13,-3 0 5 0,0 0-4 12,2 0-7-12,-3 0 7 0,-1 0-6 24,-2 0 4-24,1 0-4 0,-5 0 14 0,-3 0-4 0,1 0-10 0,0 0 4 10,2 0-2-10,-8 0 8 0,2-11 4 14,-3 6-4-14,4-2-2 0,3 1 8 2,-4 0 12 10,0 1 22-12,0 2-8 0,1-5-12 21,2 3-7-21,0 0-7 0,2-3 2 0,1 0 4 0,1 0-8 10,1 2 2-9,6 1-6 1,-1 0-6 13,3-1 0-15,2 3 0 0,2-1 4 0,2 2 0 17,4 1 7-17,-4 1-11 0,5-3 6 0,5 3-11 15,-1 0 3-15,-2 0 6 0,4 0-4 0,-2 0 5 15,3 0-3-15,0 0-7 0,0 0 3 0,0 0-2 21,0 0 4-21,0 0 0 0,0 0-2 0,0 0 4 0,0 0-4 12,0 0 6-12,0 0-2 0,0 0-4 21,0 0 2-21,0 0-2 0,0 0-2 0,17 0 12 0,-17 0 0 14,13 0-6-14,-3 0 4 0,-2 0-6 0,2 0-2 9,-4 0 6-8,4 11-4 20,-1-11 4-21,1 8 2 0,1-8-2 0,0 7 0 0,1-7-2 18,2 0-2-18,-1 4 0 0,1-4 0 0,2 0 2 0,-2 0 8 9,4 0-8-9,1 0 2 22,-2 0-6-22,3 0-4 0,1 0 10 0,0 0-2 0,2 0 2 1,-2 0 0 4,2 0-2 16,1 0-4-21,-4-9 10 0,-3 9-8 0,5 0 4 0,-3 0 0 1,3 0-10 9,1-9 10-10,-2 9-14 17,-1 0 18-17,3 0-2 0,4 0-2 0,-6 0 2 1,4 0-6 15,1 0 4-16,1 0 0 0,-4 0-4 0,2 0 2 12,1 0 4-12,-2 0-10 0,-1 0 12 19,1 0-8-19,0 0-2 0,-2 0 6 0,-3 12-2 1,0-12-4 15,-1 9 6-16,-3-9 2 0,0 7-2 0,-3-7 8 15,-2 0-12-15,-1 0-6 0,-3 0 2 20,-2 0 6-20,1 0 0 0,-2 3 0 0,-3-3 0 0,0 6-6 1,0-4 6 12,0 0 2-13,0 2-2 0,0-4-2 12,0 0 2-12,0 0-4 0,0 0 2 12,0 0 0-12,0 0-2 0,0 0 4 24,0 0 0-24,0 0 4 0,-12 0-6 0,1 0 4 0,-1 0-2 0,2 0 0 13,-4 10-2-13,-1-10-4 0,0 13 8 12,-4 0-4-12,3-2 4 0,-3 0 0 14,2 1-10-14,-7 1 8 0,3 0 4 0,-2 3-4 17,0 3 10-17,2-1-10 0,-6-1-6 0,4 1 4 17,2 1-4-17,-6 0 2 0,4-1 6 0,5-2 6 14,-2 0-6-14,-1 0-4 0,2 2 2 0,1 0-10 17,2 1 16-17,5-3 0 0,-5 2-4 0,5-3-2 15,-1-1 0-15,2-1 0 0,2-4 2 0,1-2 6 17,-5 1-10-17,7-4 4 0,-1-2-6 0,3 0 2 17,2 0 6-17,1 0-6 0,0-2 0 0,0 0 4 15,0 0-4-15,0 0 2 0,0 0 6 0,0 0-12 20,0 0 0-20,0 0 8 0,0 0-4 0,0 0 2 0,0 0 0 15,0 0-4-15,0 0-2 0,0 0-6 0,0 0-29 9,0 0-52-9,0 0-27 21,0 0-32-21,0 0-11 0,0 0-2 0,0 0-34 0,0 0-4 17,0 0-16-17</inkml:trace>
    </iact:actionData>
  </iact:action>
  <iact:action type="add" startTime="8078">
    <iact:property name="dataType"/>
    <iact:actionData xml:id="d1">
      <inkml:trace xmlns:inkml="http://www.w3.org/2003/InkML" xml:id="stk1" contextRef="#ctx0" brushRef="#br0">3282 11052 137 0,'0'0'10'3,"0"0"-14"22,0 0 16-25,0 0-15 0,0 0-3 0,0 0 11 0,0 0-15 0,0 0 15 13,0 0-2-13,0 0 2 0,0 0-1 4,0 0-9 17,-18 12 0-21,18-1 7 0,0-11-9 0,-12 12 20 0,12-3-16 11,0 1 5-11,-11 0-2 0,4 1-4 17,7 2 4-17,-5-3-2 0,5 2 11 0,-7-2-11 14,4 3 11-14,3-2-14 0,-4 2-2 0,4-2 7 15,0 2 0-15,0 3 2 0,0-3 4 0,0 1-9 20,0-2 6-20,0 2-10 0,0 2 11 0,0-2 3 0,0 0-12 15,0-2 13-15,0 3-6 0,0 1 0 1,0 0 3 11,0 0-8-12,0-1 3 0,0 2 0 20,0-1-6-20,0 3 13 0,0-1-10 0,0 0 4 0,0-2 3 16,14 3-2-16,-14-3 5 0,0 5-2 13,9-4 5-12,-1 2 30-1,-8-3 10 0,6 4-8 21,3-2-1-21,-2 0-32 0,1 0-13 0,-5-4 3 0,6 4 6 14,-4-3-2-14,0 2-3 0,2-1 9 0,-3-1-9 11,5 0 2-11,-7 0 0 0,6 0-2 14,-1-3 3-14,0 3 1 0,1-2-6 14,1 3 7-14,-4-3-8 0,0 1 1 0,5-1 9 21,-6 1 3-21,3-1 22 0,-3 5 7 0,3-5 0 0,-2 3-8 13,3-2-13-13,-1 1-20 1,3 0 2 12,-5 0 0-13,2 0-9 0,-6-2 18 0,6 3-7 21,2-5 6-21,-6 4-2 0,5-1-3 0,-2-2 12 0,-2 3-15 9,6 0 3-9,-4-2 8 19,4 1-15-19,-3-1-1 0,1 1 7 0,-3-2-9 0,2 2 8 15,4 1 6-15,-1-1 2 0,-2 1-10 0,1-1 12 14,-2 2 18-13,3 0 16-1,-3 1 6 18,2 0-11-18,-1-1-23 0,-2-2-21 0,2 3 10 0,0 0-10 16,0-1 12-16,-2-3-3 0,1 3 23 0,0-4 5 16,2 0 6-16,-5 1-2 0,4-1-27 0,-2 0-3 19,3-4-3-19,-2 4-4 0,1-4 0 0,-2 3 6 0,1 2-18 14,1-2 12-14,0 2 2 0,-1 5-11 12,1 0 13-12,-1-1-3 0,0 6-1 14,2-3 6-14,-2 0-2 0,4-2 5 22,-3 2-10-22,2 0 6 0,-1-1-7 0,1 0 2 0,0-1-2 0,2-1 2 12,-2 1 6-12,0 1-8 0,-3-3 9 14,6-1 26-14,-2 0 22 0,-1-1 0 15,0 2 0-15,0-3-26 0,0 3-19 0,1-3-2 17,0-2-6-17,-1 4-2 0,-1-2-4 0,2-2-2 14,-2 1 6-14,-2 0 0 0,3 1-6 0,-2-2 2 17,2 2 12-17,-1 0-16 0,1 1 20 0,-2-2-12 21,1 0 2-21,2-1 9 0,-2-1-14 0,-3 2 10 0,3-3-14 11,3 1 8-11,-5 1-1 0,1-3-4 21,4 0 12-21,-2 3-8 0,-2-1-2 0,-1-2 8 0,1-2-14 11,0 1 8-11,-1 1-2 0,3 0 2 17,-4-1 10-17,4 0-12 0,1-2 12 0,-2 3-10 19,2-1 4-19,0 1-6 0,2-2 2 0,-1 0-2 0,0 0-6 14,0 0 18-14,-2-1-10 0,1 2 7 2,5-3-1 7,-5 1-4-9,3 0 29 14,-2 1 1-13,3-2 5-1,0 2-6 0,0-3-19 20,-1 3-10-20,2-1 0 0,-5-2 4 0,1 2-6 0,2-2 2 13,-1 2 2-13,0-3-4 0,-2 0 0 14,0 2 6-14,2-2-2 0,1 1 2 0,1-1-12 14,-4 0 12-14,0 0-10 0,2 2 0 18,-7-2 10-18,2-1-12 0,-1 0 16 0,0 1-16 0,1 1 10 13,0-2 2-13,6 0-12 0,-1 1 12 18,-2-1-4-18,4-1 0 0,0 0-6 0,0 3 12 17,0-3-8-17,-8 0-4 0,3 0 0 0,2 0 4 0,0 4-2 13,-2-4 2-13,2 0 4 0,2 0-4 22,-3 1 4-22,5 1-4 0,-5 1-2 0,1-3 0 0,2 2 4 1,-1-2-2 12,-3 4 6-13,1-3-6 0,3 2-6 12,-2-3 6-12,-1 0-2 0,3 0 2 21,-5 0 6-20,2 0-8-1,0 0 6 0,1 0 0 0,-2 0-2 13,1 0 0-13,1 0 0 0,-1 0-2 0,3 0 0 11,-2 0 2-10,-1 0-2-1,0 0 0 13,1 0-4-13,-1 0 2 0,0 0 0 24,2 0-2-24,-3 0 8 0,1 0-4 0,1 0 4 0,-1 0 1 0,-1 0-13 11,2 0 16-11,-4 0-6 0,3 0-6 11,1 0 4-11,-2 0 2 17,-2 0-2-17,4 0-2 0,-2 0 14 0,1 0-12 0,0 0 3 17,4 0-3-17,-4 0-3 0,2 0-1 0,-2 0-6 14,5 0 20-14,-6 0-16 0,4 0 8 17,-3 0 4-17,5 0-12 0,-5 0 14 0,4 0-9 0,-4 0 2 18,5 0 5-18,-5 0-14 0,3-10 14 0,0 10-10 14,2-6 4-14,0 6 4 0,-2-7-10 0,1 7 8 20,1 0-7-20,1-4 5 0,0 0 5 0,-3 1-1 0,3 0-10 14,-1-1 10-13,0 1-11-1,-2 0 4 9,0 0 9-9,2 0-6 0,-2 0 4 25,-1 2 2-25,-2 0-10 0,1-1 4 0,-1 2 3 0,0-4-11 0,2 3 12 13,-4-2-3-13,3-2 3 0,-2 2-2 11,0 0 8-11,-1 1-14 0,4-1 0 14,-3-1 6-14,1-1-8 0,0 2 14 22,1-1-10-22,-1-2 8 0,5 1 0 0,-2 3-10 0,2-4 8 0,-5-1-6 13,3 3 2-13,3-3-8 0,-1 0 10 14,0 1-4-14,-2 0 0 0,0-2 10 0,2 1-10 13,-1-2-2-13,-1 1-4 0,2 0 10 17,0 0-2-17,-5-2 4 0,3 3 2 0,1-2-8 18,0-1 2-18,-1-1 0 0,-2 0 4 0,3 1 0 0,0 0-2 16,-4-1-6-15,5-2 4-1,-2 0-2 0,1 2 4 14,1-2 4-14,0 0-4 0,1-1 0 15,1-2-4-15,2 3-4 0,-3-3 2 0,-1-2 4 20,-1 4-4-20,0-2 6 0,0 1 2 0,0 2-6 0,-1-2 2 14,-3 1 6-14,1-2-10 0,-4 3 2 0,3-1 6 11,1 3-4-11,-1-2 2 24,1 1 0-24,-3-2-2 0,3 0 0 0,2 2 0 0,-3-2 0 0,1 1-2 1,-4 0 2 11,4 0 0-12,-2-1-2 0,-2 4 6 12,-1-4-2-12,6 1-6 0,-7 0 12 13,2 0-12-13,2-1 4 0,-1-1-2 20,1 2 2-20,1-4 4 0,-2-3-4 0,1 1 2 0,0 3-2 14,-5 0 6-14,4 2-16 0,-2 1 10 1,-3 3-4 12,3 2-6-13,-2-3 16 0,2 3-4 14,3-3-6-14,-2-2 10 0,2-2-6 17,-1 1 2-17,2-6 4 0,3 1-10 0,-2 3 4 0,3-2 8 18,-1 2-8-18,1 0 0 0,-3-1 2 0,0 2-10 18,-1-1 6-18,1 0 4 0,2-2-6 0,-7 2 6 0,6 0-2 10,-8-2-4-10,4 0 0 18,2 2 0-18,-4-3 4 0,2 3 0 0,-6-1 10 0,4 0-6 20,-3-2 0-20,3 3-4 1,-3-2 2-1,4 2-6 0,-6 0 2 14,6-1 6-14,-4 0-10 0,3-2 32 9,0 1 8-9,-1 2-2 0,-2-4 17 24,-1 0-25-24,4 2-8 0,0-2-8 0,0 0-4 0,-3-1-10 0,3-1 2 12,2 3 8-12,-2-2 0 0,-3-2 4 12,3 4-6-12,2-4 3 0,-6 2-7 15,5 2 8-15,-5-2-4 0,4-2 2 20,-2 1-4-20,0 0-6 0,0-2 2 0,2 3 2 0,-2-6 2 1,2 4 6 12,1-1 0-13,-1-2-6 0,0 2-6 14,0-3-2-14,-3 1 0 0,5 0 10 1,-4-1 4 12,1 1-2-13,-2-1 0 0,2 3-2 18,-2-3-4-18,1 2-2 0,2 1 4 0,-3 0-6 13,2-3 2-13,-2 1 2 0,3-1 4 0,-3 4 0 20,0-1 8-20,1-2-10 0,2 3 2 0,-4-1-2 0,4 2-13 14,-3-2 15-14,3 0-2 0,-3 0-4 13,4-1 13-13,-4 0-7 1,3-1-6 21,-1 1 10-22,-1 1-4 0,0 1-2 0,-1 0 0 0,3 1-4 0,-3 1 22 13,2 0 11-13,-2 0 4 0,2 0-3 11,-3-3-19-10,0 3-7-1,4 2-4 23,-3-5 2-23,0 1 4 0,0 1-6 0,1-1 6 0,-2 1-6 0,1-1-2 12,3-2 6-12,-4-1-4 0,4 4 7 12,-3-3-3-12,3 1 4 0,-1-2 0 14,2 2-3-14,-2 0-3 0,0-1 0 0,4-1-2 21,-7 3 2-21,5 1 0 0,-2-1 0 0,-2-1 0 0,6 3 4 14,-4-3 3-14,4 2-7 0,-3 1-2 14,-3 2-3-14,5-3-5 0,-2 2 8 0,3-3-2 20,-3 4 2-20,1-2 6 0,-3 0-4 0,3 0 0 0,-2-3-2 11,-2 3 2-11,3 0-6 17,-3 0 4-17,3-1-2 0,1-2 0 0,-1 1 4 0,1-1 0 14,-1 1 0-14,-2 1-2 0,5-2-4 19,-5 0 0-19,5 0 0 0,2-2 2 0,-4 3 6 0,3-2-6 19,-1-1 6-19,-1 2-6 0,1 4-2 0,1-3 2 0,-2 2 4 11,2 0-2-11,-1-2 2 0,-1 3 2 16,1-2-2-15,-2 3-2-1,4-3-2 0,-3-1 2 20,0-1 0-20,1 1 0 0,-2-1 2 0,2 1 2 0,-4 1-4 15,4 0 0-15,-1-2-2 0,-2-1 0 0,4 1 2 12,-2 1 0-12,-4-2 0 1,4 1 4 11,1 0-4-12,-3-2 0 0,3 4 2 13,-3-1-2-13,0-1 2 0,3 3 1 2,-3-3-8 17,3 1 5-19,-4 1-4 0,1-2 4 0,-3 1 2 14,5-1-6-14,-4 0 6 0,1 0-4 0,1 0 4 13,-1 1-4-13,-1-1-2 0,3 2 0 22,0-1 4-22,-2 1 2 0,2-2-4 0,-2 1 4 0,0 1-4 0,-1 1 2 13,0-1-2-13,2 2 4 0,1-1-6 14,-3 2 0-14,2-2 8 0,3-1-8 1,-5 1 4 15,2 4-7-16,1-3 5 0,3 0 4 0,-3 3 0 14,-2-3-4-14,3 2-4 0,1 3 2 18,-2-2 6-18,3 1 0 0,-3-3 2 0,2 2-4 0,1 0-6 18,-3 3 4-18,0-1 0 0,4 1 2 0,-2 0-2 11,0 0 8-11,-1 2-4 0,-1-1 0 22,4 0 1-22,-2 0-8 0,2 1 1 0,-4 3 2 0,-1-2-4 14,0-2 8-14,0 0 2 0,-3-1-4 0,5 4 2 13,-7-1-2-13,6 1-4 0,-1-4 4 12,4 3-2-12,2-1 0 1,1 3 2 0,2-1-2 19,1 1 4-20,-2 0-2 0,7 3-2 0,-5-1-5 0,0 1 5 12,1-2 0-12,-2-1 2 0,4 2 3 14,-3-1-6-14,1-2 8 0,1 0-1 14,-3 3-4-14,2-1-2 0,0 1-4 0,0-1 3 7,-4 5 1 2,3-2 4-9,-2 0 0 0,1 2-4 16,-5-2 6-16,7 3-4 0,-6-4-2 0,5 1-2 17,-4 1 2-17,1 0 2 0,2 0 2 0,-2 0 2 16,2-2-6-16,0 4 2 0,-2-3 2 0,1 2-6 15,2 0 4-15,-1-2-4 0,-2 2 2 0,2 0 4 20,-5-3 0-20,5 2 0 0,1-1 0 0,-1 2-4 0,-1-2 6 14,5 2-2-14,-3 3-6 0,2-3 4 15,-1 3 0-15,-1 0 0 0,3 0-2 0,-4 0 0 19,2 0-6-19,-1 0 4 0,0 0 6 0,2 0 2 0,-4 0-2 16,1 0-2-16,-2 0-4 0,5 0 6 0,-4 0-2 10,4 0 0-10,1 0 2 14,-3 0-4-14,1 0 0 0,2 0 8 0,-3 0-4 24,-1 0-4-24,2 0 6 0,1 13-10 0,-2-5 4 0,0-8-2 0,2 9 0 10,-4-4 6-10,1 1-6 14,1-1 8-14,-2 0-4 0,1 0 2 0,-5 2 2 15,5 0-2-15,-3-3 4 0,0 4-4 16,4-2-6-16,-4 5 2 0,2-1-2 0,-1 1 0 2,-2 0 10 10,5-1-6-12,-2 3 2 0,1-2-2 17,-2-2 2-17,2 2-2 0,0-2 4 0,1 1-2 17,0 1 0-17,-3 1 4 0,2 0-3 0,-2 3-3 14,0 1-2-13,2 3 4-1,-5-1-11 0,5 1 16 20,-2 0-7-20,-3 1 4 0,6-3 0 0,-4 3-2 0,-2-4-2 14,1 1-6-14,1 1 8 0,-5 0 2 0,5-1 4 15,-6 3-4-15,0-2-4 0,3 2-2 19,-3 1 0-19,-1 0 4 0,1 1 5 0,0-2-1 0,3-1-2 15,-4 2-4-15,1-2 2 0,3 2-6 0,-3-1 4 11,-1 0 0-11,1-2 2 0,1 0 0 13,-2 1 0-13,1 0-4 0,-6-1 2 23,5 1 0-23,0 1-4 0,0-3 4 0,3 3 0 0,-6 0 2 0,4-2 6 12,-2 0-4-12,0 1-4 0,1-1-2 14,-2-2 2-14,-1 2-2 0,0-2 0 14,1 1 4-14,1-1-4 0,2 1 4 0,-3-3 4 17,3-1-2-17,2 3-6 0,-7-2 7 0,5 1-7 17,-2 0 4-17,2 1-6 0,1-4 2 0,-5 3 2 14,0-2 0-14,3 1 8 0,-3 0-6 0,2-2-2 18,-3-1-2-18,2 4 2 0,2-3 0 0,-2 3 4 14,-3 0-4-14,5 0 2 0,-2 1-2 0,1-1 0 20,-3 4 2-20,3-4-4 0,-1 1 2 0,4 0-6 0,-5 0 4 14,2 0 4-14,0-2-4 0,-3 1 8 12,5-1-8-12,0-2 2 0,-3 4 2 22,0-5 0-22,1 2 2 0,0-1-4 0,4 2 2 0,-2-3-6 0,-3 3 0 14,3-1-5-14,2 2 9 0,-3-2 0 12,2 1 5-12,-1-1-3 0,2 0-2 23,-4-1 0-23,4 0-2 0,-2-1-1 0,0 0 3 0,0 2-6 0,2-3 4 11,-2 1 8-11,3-4-1 1,0 1-1 12,-3 0-2-13,3-2-8 0,-2 2 4 14,4 3 8-14,-2 1-8 0,1 1 8 0,-2 1-10 13,2-1 2-13,-4 0 2 0,5 0 2 21,-3-2 0-21,0 0 0 0,-2-1 0 0,3 0-2 1,-4-1 0 12,4 1 2-13,-5-4 0 0,1 1-4 0,-2 2 4 14,1-2-4-14,2-1 4 0,-4 1 1 16,2 0-1-16,-2-2-7 0,1 3 5 0,1-3 4 14,-4 2-4-14,0 0 5 0,2-1-7 0,2 0 2 20,-1 2-2-20,-1-2 2 0,-1 1 2 0,0-1-2 0,2 1-3 14,0-1 3-14,-1-2 2 0,-3-2-4 14,3 4 7-14,1-2-5 0,1-1-2 0,-2 2-3 21,1-2 5-21,-1-1 5 0,-2 3-3 0,3-3 0 0,-2 2 0 12,-1-1-4-12,-1 1-5 0,0-1 16 14,3 0-7-14,-2-1-4 0,4-1 4 14,-5 0-6-14,1 3 0 0,-1-4 2 0,2 0 4 21,-2 0-2-21,0 0 2 0,2 0-5 0,-2 0 5 0,0 0-4 13,0 0 2-12,0 0 3-1,0 0-3 13,0 0 4-13,0 0-6 0,0 0 6 0,0 0-4 21,0 0-2-21,0 0 0 0,0 0 4 0,0 0 0 0,0 0-8 14,0 0 8-13,0 0-2-1,0 0 2 0,0 0-2 13,0 0 6-13,0 0-8 0,0 0-2 14,0 0 8-14,0 0-10 0,0 0 2 0,0 0 2 14,0 0 2-14,0 0 0 0,0 0 2 20,0 0-7-20,0 0 3 1,0 0 2-1,0 0 2 0,0 0 5 15,0 0-1-15,0 0-2 0,0 0-10 0,0 0 6 15,0 0-4-15,0 0 6 0,0 0 0 0,0 0 0 12,0 0 2-12,0 0-12 0,0 0 16 21,0 0-12-20,0 0 4-1,0 0 0 0,0 0-6 0,0 0 10 13,0 0-10-13,0 0 8 0,0 0 2 0,0 0-4 13,0 0-4-13,0 0 6 0,0 0-8 14,0 0 6-14,0 0 4 0,0 0-4 21,0 0 8-21,0 0-10 0,0 0 8 0,0 0-10 0,0 0-2 0,0 0 6 13,0 0 2-13,0 0 4 0,0 0-8 14,0 0 2-14,0 0-4 0,0 0 6 21,0 0-2-21,0 0-2 0,0 0 2 0,0 0-2 0,0 0 6 0,0 0 2 14,0 0-8-14,0 0 4 0,0 0-4 14,0 0 4-14,0 0 6 0,0 0-12 0,0 0 8 13,0 0-6-13,0 0 0 0,0 0 2 16,0 0 4-16,0 0-6 0,0 0 4 0,0 0-4 20,0 0 0-20,0 0 0 0,0 0 2 0,0 0 4 0,0 0-2 14,0 0 3-13,0 0-7-1,0 0 2 0,0 0 2 12,0 0-2-12,0 0-4 0,0 0-13 22,0 0-33-22,0 0-40 0,0 0-42 0,0 0-37 0,0 0-50 14,0 0-75-14,0-14-70 0</inkml:trace>
    </iact:actionData>
  </iact:action>
  <iact:action type="add" startTime="13076">
    <iact:property name="dataType"/>
    <iact:actionData xml:id="d2">
      <inkml:trace xmlns:inkml="http://www.w3.org/2003/InkML" xml:id="stk2" contextRef="#ctx0" brushRef="#br0">12141 7334 198 0,'0'-2'0'21,"0"-2"13"-21,3 2 17 0,0-3 25 0,-3 4 1 0,1-1 1 12,-1 2-15-12,0 0-31 0,0 0 22 14,0 0-13-14,0 0 19 0,0 0-5 0,0 0-5 21,0 0 2-21,0 0-13 0,0 0 13 0,0 0-15 0,0 0-7 14,0 0-11-14,0 0 0 0,0 0-1 14,0 0 3-14,0 0 0 0,0 0 2 0,0 0-2 15,-16 13 2-15,16-13 3 0,-14 0-9 0,3 0 8 15,2 9-8-15,-1-9 2 0,-1 9 6 19,2-9-4-19,-1 9 0 0,3-3 2 0,-4 0 1 0,5-2-6 15,-4 2 5-15,3 1 0 0,-1-2-2 0,1-3-4 15,-5 4 9-15,2 2-6 0,3-4-3 0,-6 3 8 20,6-2-8-20,-7 2 6 0,3-1-6 0,-1 1 4 0,1-1-2 14,0-1 2-14,-1 1 2 0,2 0 2 14,-1 1-1-14,-2-1-5 0,3-2 10 0,4 0-14 12,-4 0 6-12,3 1 0 0,-1 1 0 22,2-1 2-22,-2-2-12 0,1 4 11 0,2-5-1 1,-2 4 4 10,3-2 1-11,0 1-7 0,1 0-3 14,-4 0 5-14,2-2 2 0,-2 2-4 0,2 0 6 21,-1 1-4-21,-1-2 7 0,3-1-4 1,-4 2-8-1,4-1-1 13,-3 4-1-13,3-5 11 0,-3 2-11 14,0-1 9-14,5 2-4 0,-2-1 2 0,-2-2 9 13,2 2-7-13,0-2 0 1,1 3-8 15,-1-1 8-16,-1-1-6 0,2-1 8 0,1 1-8 18,-4 0 2-18,2 2 4 0,1-1-4 0,-1 0 2 0,-4-2-2 14,4 2 11-14,-1 2-9 0,-3 0 6 17,3-3-1-17,-2 0-16 0,2-2 13 0,-2 3-7 0,3-3 5 13,-2 2 0-13,1-2-4 0,-1-2 10 15,0 0-10-15,1 0 12 0,0 1-7 0,1 0 1 20,0-1 6-20,2 0 12 0,-3 3 9 0,0 0-9 0,3 0 11 13,-1 1-20-13,1-3-11 0,-1 2 9 12,2 0-9-12,-2-3 6 0,3 0-4 24,0 0-2-24,0 0 5 0,0 0-7 0,0 0 2 0,0 0 2 0,0 0-9 12,0 0 7-12,0 0 9 0,0 0-7 13,0 0-2-13,0 0 0 0,0 0-2 14,0 0 8-14,0 0-12 0,0 0 6 0,0 0 4 20,0 0-2-20,0 0 9 0,0 0-9 0,0 0 4 0,0 0-14 15,0 0 12-15,0 0-2 0,0 0-12 13,0 0 22-13,0 0-14 0,0 0 4 0,0 0-2 16,0 0-2-16,0 0 4 0,-11 0-10 1,11 0 16 12,0 12-8-13,-10-12 0 0,10 0 3 19,-9 0 1-19,2 9-2 0,3-9 0 0,0 10 7 0,-2-10-16 16,2 0 10-16,2 5-5 0,-3 1 2 0,0-2 8 15,1 0-3-15,1-2 8 0,0 4 4 0,-1-1-2 21,3-5-6-21,-2 0 1 0,0 0-10 0,-1 0 5 0,4 0 5 13,-2 0-3-13,0 0 1 0,0 0-10 12,-1 0-2-12,0 0 4 0,3 0 10 22,0 0 9-22,0 0 13 0,0 0 0 0,0 0 0 0,0 0-3 0,0 0-24 16,0 0 5-16,0 0-12 0,0 0 8 0,0 0-6 10,0 0-2-10,0 0 8 14,0 0-21-14,0 0 20 0,0 0-1 0,0 0-2 14,0 0 4-14,0 0-2 0,0 0-2 20,0 0-14-20,0 0 14 0,0 0-4 0,0 0-4 0,0 0 10 15,0 0-4-15,0 0-5 0,0 0 1 0,0 0 4 13,0 0 1-13,0 0 5 0,0 0-6 17,0 0 2-17,0 0-4 0,0 0-4 0,0 0 6 15,0 0-1-15,0 0 6 0,0 0-5 0,0 0 6 17,0 0-6-17,0 0-2 0,0 0 2 0,0 0-4 16,0 0 8-15,0 0-10 0,0 0 8-1,0 0 0 0,0 0-2 12,0 0 0-12,0 0 0 0,0 0 2 21,0 0-2-21,0 0 0 0,0 0 4 0,0 0-6 0,0 0 4 15,0 0 4-15,0 0 4 0,0 0 1 0,0 0-1 11,0 0-3-11,0 0 5 0,0 0-2 23,16 0 1-23,-16 0 1 0,13 0-6 0,0 0 3 0,-2 0-7 14,-1 0 2-14,-2 0-4 0,2 0 2 0,-1 0-6 11,-1 0 12-11,1 0-10 0,-3 0-4 13,1 0 14-13,1 0-14 0,-2 0 10 23,-2 0-6-23,3 0 4 0,-2 0 0 0,2 0-2 0,0 0 4 0,-6 0-6 12,6 0 2-12,-4 0-2 0,2 0 2 14,2 0-4-14,-3 0 2 0,4 0 2 14,-5 0 2-14,2 0-2 0,0 0 2 0,-3 0-2 18,5 0 4-18,0 0 0 0,-3 0-2 0,5 0-6 13,-7 0 2-13,3 0 2 0,-2 0 6 1,4 0-6 15,-3 0-2-16,-1 0 0 0,-2 0-8 0,-1 0 10 17,5 0 0-17,-4 0 0 0,0 0-2 0,2 0 12 15,-1 0-12-15,-2 0 6 0,4 0-6 0,-3 0 0 20,4 16 2-20,-5-16-4 0,4 0 10 0,-1 0-8 0,-2 0 2 14,2 0-2-14,-3 0 4 0,0 0-6 11,0 0 14-11,0 0-10 0,0 0 0 24,0 0 6-24,0 0-10 0,0 0 8 0,0 0 2 0,0 0-5 0,0 0 5 14,0 0-2-14,0 0 2 0,0 0-6 10,0 0 2-10,0 0 4 0,0 0-10 14,0 0 12-14,0 0-12 0,0 0 6 23,0 0-2-23,0 0 0 0,-11 0-2 0,11 0 3 0,-10 0 7 0,10 0-6 12,-12 0 6-12,4 0-14 0,1 0 2 14,-1 0 3-14,0 0-1 0,1 0 6 0,-2 0-1 13,2 0 1-12,2 0 10-1,-3 0-4 16,3 0 5-16,-2 0-5 0,2 0-2 1,-2 0 8 12,4 0-8-13,1 0 8 0,-3 0 1 0,1 0-9 18,0 0 4-18,1 0-4 0,-1-11 0 0,-1 11 6 16,3 0-6-16,-3 0 0 0,1 0-8 0,0 0 2 2,2 0-2 11,-3 0 6-13,0 0 4 0,3 0-4 20,-1-16-6-20,1 16-4 0,-1-12 6 0,2 12-4 0,-5 0 4 15,6 0 4-15,-3-12-10 0,-1 4 10 0,3 8-4 14,-2 0 4-14,-1-7 0 0,4 7-8 21,-5-5 6-21,3-1-2 0,-3 1-4 0,5 2-2 0,-3 0 8 12,2-2-4-12,-2 3 4 0,-1-2-2 2,4 3-2 8,-3 0-2-10,2-1 0 14,-1 2 2-14,-2 0 2 0,4 0-2 0,0 0-2 21,0 0 6-21,0 0-4 0,0 0 8 0,0 0-6 0,0 0 2 10,0 0 0-10,0 0-8 0,0 0 8 17,0 0 0-17,0 0 2 0,0 0-6 0,0 0 6 14,0 0-6-14,0 0-2 0,0 0 4 17,0 0 0-17,0 0 0 0,0 0 2 0,0 0-8 0,0 0 0 14,0 0 4-14,0 0-6 0,0 0 12 21,0 0-4-21,0 0 0 0,0 0 18 0,0 0 17 0,0 0 2 14,0 0 7-14,0 0-19 0,0 0-19 0,0-13 6 12,0 13-12-12,0-14 0 0,0 14 0 23,0-10-6-23,0 0 9 0,0 1-3 0,0 2 8 0,0-1-2 0,0 0-4 12,0-3-2-12,0 2 0 0,0 2 9 12,0 2 8-12,0-3 6 0,0 0-5 24,0 3-9-24,0-1-9 0,0 4 0 0,0-4 4 0,10 1 2 0,-10-3-4 12,7 5 1-12,-7-2-10 0,4 2 5 13,1-2 5-13,-5 0-1 0,0 2 4 14,0 1-8-14,2 0-2 0,-2 0 2 2,0 0 0 17,0 0 6-19,0 2-4 0,0-3 5 0,0 3 1 0,0 0-2 10,0 0 7-10,0 0 4 17,0 0 0-17,0 0-5 1,0 0 3-1,0 0-7 0,0 0-6 13,0 0 1-13,0 0 1 0,0 0-4 17,0 0 11-17,0 0-7 0,0 11-4 0,0-11 0 15,0 0-13-15,0 0 17 0,0 0-2 0,0 0 0 19,0 0 5-19,0 0-3 0,0 0-8 0,0 0 0 0,0 0-1 14,0 0 1-14,0 0 4 0,0 0 0 13,0 0 6-13,0 0-8 0,0 0 2 22,0 0 2-22,0 0 0 0,0 0 3 1,0 0-7-1,0 0 2 0,0 0-13 13,0 0-35-13,0 0-44 0,0 0-57 11,0 0-81-11,0 0-68 1,0 0-80 22,0 0 0-23</inkml:trace>
    </iact:actionData>
  </iact:action>
  <iact:action type="add" startTime="22539">
    <iact:property name="dataType"/>
    <iact:actionData xml:id="d3">
      <inkml:trace xmlns:inkml="http://www.w3.org/2003/InkML" xml:id="stk3" contextRef="#ctx0" brushRef="#br0">924 16000 184 0,'0'0'20'9,"0"0"27"-9,0-13 5 40,0 2 11-40,15 11 1 0,-15-12 6 0,16 1 8 0,-16 3 7 0,11 8-2 0,-11-5-26 0,0-1-7 0,0 1-19 0,0 0-16 7,0 5-6-7,0 0-11 18,0 0 6-18,0 0-2 0,0 0 13 0,0 0 3 0,0 0 7 10,0 0-3-10,0 0-7 21,0 0 0-21,0 0 0 0,0 0-3 0,0 0 1 0,0 0 6 24,0 0-16-24,0 0-1 0,0 0-7 0,0 0 5 0,0 0 7 0,0 0 2 4,0 0-1 13,0 0-6-17,0 0-6 0,0 0 6 0,0 0 6 0,0 0-10 17,0 0 7-17,0 0-7 0,0 0 2 0,0 0-4 11,0 0-5-11,0 0 2 0,0 0 7 21,0 0 3-21,0 0-6 0,0 0 18 0,0 0-15 0,0 0 11 15,20 0-1-15,-20-8-8 0,17 8 13 0,-17-8-11 20,19 8 17-20,-4-4-16 0,1 0-7 0,-2-1 16 0,1-1-8 11,3-1 9-11,-2-2-1 17,2-4-1-17,1 2 5 0,-1-6-16 0,2 1 13 0,1-4-11 19,-1 3-6-19,2 0 12 0,0 1-10 0,1 0 1 1,-2-2 13 12,4 2 17-13,-4 0 4 0,3-2 6 11,2 0-7-11,-1-1-16 0,2 1 1 14,0 1-5-14,-1-1-2 0,2 2 4 14,-4-5-4-14,2 2 14 0,-3 1 2 0,2 0 2 21,1-1-8-21,1-3-12 0,-4 2 1 0,4-2-1 0,-3 4-2 13,3-4 4-13,0 1 0 0,1 0 0 14,-2-1 14-13,1-1 3-1,-2 2-7 0,4-1-3 17,-5 2-7-17,3-2-10 0,-1 2 7 0,-4 1-1 13,1 0-4-13,-2 1-7 0,-1 0 3 15,0 2 0-15,-3 2 0 0,-1 0 3 0,-2-3 1 20,0 6-4-20,-1 0 6 0,-4 0 0 0,1 4-2 0,0-1-1 14,0 2-14-14,-8-1 13 0,5 2-8 1,-2-1 4 18,2 1 4-19,-3 2-4 1,2-2 8-1,-2 4-12 0,3-3 8 14,-3 1-8-14,1-5 4 0,2 2 4 1,1 0 2 10,-1 2 2-11,3-1-10 1,-5-1 10 11,6-2-12-12,2 1 6 0,-5 1-2 23,1 2-2-23,-2-2 4 0,4 0-9 0,-4-2 16 0,2 5-3 11,-5-2 0-11,3 1 2 0,-2 1-6 14,2 2 2-13,-3-3-4-1,3 1 4 0,-1 3 0 21,-2-3-8-21,2 2 12 0,-3-1-2 0,1 2-10 0,0-2 12 12,-4 0-10-12,0 1-2 0,0-1 10 11,0 1 1-11,0 1-1 0,0-2 6 17,0 1-8-17,0 1-4 0,0 0 6 0,0 0-2 17,0 0 0-17,0 0 0 0,0 0 3 0,0 0-7 15,0 0 8-15,0 0 12 0,0 0 1 0,0 0 10 17,0 0 8-17,0 0-3 0,0 0 0 0,0 0-7 17,0 0-8-17,0 0-6 0,0 13 0 0,0-13-5 0,0 0 5 14,0 11-9-14,-17-11-10 0,17 0 10 21,-14 6-10-21,4-6 6 0,-3 0 0 0,2 7 4 0,-1-4-4 13,-2 3 0-13,3-1-2 0,-5 0-5 0,5-1 14 14,-3 0-7-14,-1 0 0 0,0 2-4 20,-1 0-3-20,2-1 5 0,2-2 9 0,-3 0-7 0,3 2-2 15,0-2 2-15,0 4-2 0,0-3 8 0,0 1-11 11,2-3 7-11,5 4 3 0,-5-1-14 13,-2-2 11-13,4 2-4 0,-4-1-4 23,2 0 10-23,3 1-6 0,-4 0 2 0,2 0 2 0,-1-3-8 0,2 2 8 12,4-1-2-12,-2 0-4 0,2-1 6 14,-1 3 6-14,3-4-6 0,2-1-2 14,0 0 3-13,0 0-6-1,0 0 1 0,0 0 7 16,0 0-10-16,0 0-1 0,0 0 2 0,0 0-1 13,0 0 5-13,0 0 3 0,0 0-3 18,0 0-3-18,0 0 1 0,0 0-4 0,0 0 10 0,0 0-4 17,0 0 2-17,0 0 2 0,0 0-4 0,0 0 3 15,0 0-1-15,0 0-2 0,0 0 2 0,0 0-4 21,21 0 4-21,-21 0 4 0,18 0-2 0,-6 0 1 0,3 0 1 13,-3-12-4-13,-1 12-6 0,0-10 8 11,1 10-6-11,-1 0-2 0,-1-8 2 20,2 8 4-20,-5-9-2 0,4 5 0 0,-2 4 0 0,0-5 2 16,-1 2-2-16,2-2 0 0,-5 2 6 0,4-1-4 12,-2 0-6-12,3 1 11 0,0-2-16 14,-5 1 3-13,4 2 16-1,-2-3-12 0,4 3 9 22,1 2-9-22,-5-5-3 0,0 2 3 0,0 0 4 0,5-1 0 12,-4 2-4-12,2-2 0 0,-1 4 4 14,0-3-8-14,3 0 4 0,-1 3 8 0,1-2-16 13,-4 2 5-13,2 0 5 0,-1 0-8 17,2 0-1-17,-4 0 5 0,-3 0-2 0,3 0 3 15,-2 0-3-15,2 0 2 0,-4 0-4 0,1-10-1 20,0 10 9-20,-1 0 4 0,4 0 0 0,-3-8-8 0,1 8-2 14,-5 0 0-14,3 0 2 0,2 0 8 15,-3 0 8-15,-2 0-7 0,0 0-10 0,0 0-3 19,0 0 4-19,0 0 6 0,0 0 0 0,0 0 4 0,0 0-6 15,0 0 0-15,0 0-2 0,0 0 2 0,0 0 0 10,0 0-4-10,0 0 8 26,0 0 0-26,0 0 0 0,0 0-1 0,0 0-3 0,-15 0 0 0,15 14-4 0,-15-2 6 12,2-2-5-12,-3 3 6 0,5 1-10 11,-2-1 9-10,-1 3 0 12,0-1-6-13,2-3 15 0,4-2-15 0,-2 3 10 21,1-3-10-21,4 2 2 0,-4-2 4 0,5-2-5 0,1-2-1 10,-1 1 2-10,0-2-4 0,1-2 6 17,1 2 8-17,1-2-8 0,1 0 7 0,-6-1-9 16,6-2-5-16,0 0 7 0,0 0 2 0,0 0 0 15,0 0 3-15,0 0-5 0,0 0 2 0,0 0-8 14,0 0 6-14,0 0 0 0,0 0 0 20,0 0 4-20,0 0-6 0,0 0 8 0,0 0-10 0,0 0-1 15,0 0 5-15,0 0 0 0,0 0 0 0,0 0 3 14,0 0-8-14,0 0-24 0,0 0-5 21,0 0-24-21,0 0-25 0,0 0 1 0,0 0-30 0,0 0-18 0,0 0-1 13,0 0-22-13,0 0 5 0,0 0 1 11,0-8-11-10,0 8 8-1,0 0-32 23,0-8-5-23</inkml:trace>
    </iact:actionData>
  </iact:action>
  <iact:action type="add" startTime="42594">
    <iact:property name="dataType"/>
    <iact:actionData xml:id="d4">
      <inkml:trace xmlns:inkml="http://www.w3.org/2003/InkML" xml:id="stk4" contextRef="#ctx0" brushRef="#br0">7630 6421 178 0,'0'0'1'58,"0"-5"4"-58,0-3 7 0,0 3-9 0,0 5 7 0,0 0 1 0,0-3-6 0,0 0 5 0,0-1-3 0,0 3-7 0,0 1-2 0,0 0 8 0,0 0-3 0,0 0 4 0,0 0 2 2,0 0 8 21,0 0-1-23,0 0-1 0,0 0 1 0,0 0-6 0,0 0 2 0,0 0 1 12,0 0 9-12,0 0-8 0,0 0 6 31,0 0-1-31,0 0-7 0,0 0 3 0,0 0-17 0,0 0 9 0,0 0-11 0,0 0 4 17,0 0 2-17,0 0 1 0,0 0 3 0,0 0 1 0,0 0 3 19,0 0-6-19,0 0 1 0,-11 0-12 1,11 0 6 9,0 0-3-10,0 0 0 0,0 0 4 14,-11 0 9-14,11 0-2 0,0 0-10 0,-10 0 12 22,3 0-4-22,2 0 18 0,-2 13 18 0,3-13-7 0,0 0 1 14,-1 0-23-14,-2 11-8 0,3-11-1 11,-2 0-13-11,2 7 15 0,0-7-1 14,0 0 0-14,-3 0 10 0,4 6-18 0,1-6 10 22,1 0-6-22,-5 0 0 2,3 0 7-2,2 0-2 0,-2 0 14 0,0 0-14 11,3 0 4-11,-1 0-5 0,1 0-6 14,0 0 11-14,0 0-7 0,0 0 9 13,0 0-6-12,0 0 6-1,0 0 6 16,0 0 9-16,0 0 1 0,0 0-1 0,0 0-2 1,0 0-11 16,0 0 13-17,0 0-2 0,0 0 1 0,0 0-3 14,0 0-7-14,0 0 2 0,0 0-3 0,0 13-3 16,0-13 4-16,0 0-6 0,0 0 3 0,0 0 1 18,0 0-4-18,0 0-5 0,0 0 6 0,0 0 1 17,0 0-15-17,11 0 12 0,-11 0-8 0,0 0-6 15,16 0 6-15,-16 0 2 0,10 0 2 0,-5 0-1 12,3 0 7-12,-1 0 0 0,0 0 3 22,0 0 18-22,1 0 2 0,1 0-12 0,-3 0 0 0,2 0-19 0,-1 0-2 14,2 0 6-14,-4 0-10 0,7 14 18 11,-4-14-16-11,-1 0 2 0,5 0 10 24,-2 0-20-24,1 0 18 0,1 0-6 0,-1 0-8 0,0 0 10 0,2 9-6 12,-3-9 4-12,1 0-4 0,4 8 0 12,-4-8 8-12,0 7-8 0,2-7 9 14,-3 0-7-14,1 0-1 0,1 0-9 21,-1 0 8-21,1 0 6 0,-1 0-12 0,5 0 18 0,-6 0-8 0,1 0-6 10,0 0 6-10,1 0-4 18,-1 0-2-18,5 0 4 0,-4 0 4 0,0 0-4 0,-1 0 5 16,5 0-5-16,-5 0-2 0,3 0 4 0,-2 0-9 14,1 0 9-14,-1 0 3 0,1 15-9 15,3-15 8-15,-6 0-6 0,5 0 1 0,-5 0-1 20,6 11 4-20,-5-11 4 0,4 0-12 0,-1 0 9 0,-1 0-5 15,1 10-1-15,0-10 7 0,-3 0-4 0,2 0 6 12,1 5-6-12,-1-5 2 1,-3 0 3 19,4 0-11-20,-1 0 8 0,1 0 20 0,1 0 17 0,-4 0 13 13,5 0 7-13,-2 0-14 0,0 0-21 12,2 0-6-12,-4 0-10 0,6 0-10 26,-1 0 6-26,-7 0-2 0,4 0 0 0,-3 0 6 0,0 0-6 0,1 0-2 0,1 0 6 9,-6 0-12-9,3-7 10 14,1 7-2-14,2 0-8 0,1 0 10 14,-3 0-8-14,7 0 6 0,-3 0 0 0,1 0-4 20,-2 0 6-19,2 0-10-1,-5 0 8 0,3 0 0 0,-1 0-4 10,-3 0 4-10,0 0 2 1,0 0 0 15,-3-12-6-16,3 12 6 0,-2 0-12 0,2 0 8 17,2 0-2-17,-1 0 0 0,1 0 2 0,0 0-10 14,3 0 16-14,-4 0-4 0,5-9-4 1,-7 9 12 12,3 0-14-13,-1 0 6 0,3 0 2 20,-1 0-8-19,-1 0 6-1,-2 0-2 0,4 0 0 0,-3 0 0 15,5 0 2-15,-5 0-4 1,3 0 4-1,-2 0 2 1,1 0-10 17,-4 0 4-18,1 0 0 0,-1 0-4 0,4 0 10 14,-6 0-6-14,6 0 6 0,-2 0 4 0,0 0-12 14,1 0 10-14,-1 0-8 0,2 0 6 10,1 0-2-10,0 0 0 0,2 0 0 26,-2 0-6-26,2 0 14 0,-2 0-2 0,5 0 11 0,-4 0-11 0,5 0 2 9,-1 0-6-9,2-13-6 13,-1 13 6-13,1 0-2 0,-1-9 4 0,-1 9-6 14,2 0 4-13,-1-7-2-1,-3 7-4 20,-2-6 2-20,5 6 0 1,-1-5 0-1,-2 2 2 0,1 3 2 1,-2 0-2 7,0 0-6-8,-5 0 2 18,0 0 0-18,4-2 2 0,-8 2-2 0,-3 0 12 1,3 0 8 15,-1 0 9-16,-3 0 18 0,-3 0 2 0,0 0-2 14,0 0-5-14,0 0-3 0,0 0-12 2,0 0-2 14,0 0 9-16,0 0-11 0,0 0-2 0,0 0 2 16,0 0-11-16,0 0 1 0,0 0 2 0,0 0-7 14,0 0-4-13,0 0 1-1,0 0-1 21,0 0-2-21,0 0-3 0,0 0 5 0,0 0-4 0,0 0-4 0,0 0 8 13,0 0-2-13,0 0-4 0,0 0 10 13,0 0-4-13,0 0-4 0,0 0-6 12,0 0-1-12,0 0 3 0,0 0 1 24,0 0-20-24,0 0-42 0,0 0-53 0,0 0-57 0,0 0-14 0,0 0-36 11,0 0-16-11,0 0-27 0,0 0-40 14</inkml:trace>
    </iact:actionData>
  </iact:action>
  <iact:action type="add" startTime="62116">
    <iact:property name="dataType"/>
    <iact:actionData xml:id="d5">
      <inkml:trace xmlns:inkml="http://www.w3.org/2003/InkML" xml:id="stk5" contextRef="#ctx0" brushRef="#br0">24689 6338 35 0,'-5'-1'8'56,"4"0"-6"-56,-5-3 3 0,2 3-2 0,0 0-3 0,-1 1 5 0,0 0-7 0,1 0 4 0,-4 0-7 0,4 0 8 0,-3 0-6 0,1 0 5 0,-1 0-4 0,0 12-3 0,1-12 8 17,-4 13-3-17,1-13 4 0,1 7-3 0,0-7 3 13,-2 8 1-13,4-1-7 0,-2-7 5 22,-1 6-9-22,2 0 1 0,1-3 10 0,1 0-10 0,-1 2 13 0,-1-2-12 13,1-1 6-13,1 3-7 0,-3 1 7 14,4-4 0-14,-6 1-6 0,3 1 6 0,-1 0-5 25,1-1 5-25,-2-1-4 0,2 3 7 0,-3-4 3 0,3 0 14 0,1 0 2 6,-4 0 13 7,6 1-11-13,0 1-4 0,-2-3-15 0,6 0-2 24,0 0 2-24,0 0-9 0,0 0 11 0,0 0-6 0,0 0 2 0,0 0 18 16,0 2 6-16,0-2 13 0,0 0 14 0,0 0-21 9,0 3 7-9,0-3-19 14,14 0 0-13,-14 3-2-1,12-1 3 20,-12-2-4-20,9 5-4 0,-3-4-7 0,1 1 1 0,-1 3 1 0,3-4-7 12,-2 0 8-12,0 3-7 0,-2-2 4 16,8-1-3-16,-1 1-4 0,-2 0-4 0,-1-1 2 13,7 0-4-13,0-1 17 0,-2 2-11 19,4-2-2-19,1 0 3 0,1 2-8 0,1-2 10 0,0 0 1 13,-1 3-6-13,3-2 5 0,0-1-3 20,1 0-4-20,-4 0 10 0,3 0-6 0,-2 0 1 0,-1 0-6 14,3 0 4-13,-2 0-6-1,-1 0 5 0,-2 0 9 13,1 0-7-13,4 0 3 0,-5 0-8 20,1 0 3-20,3 0 1 0,0 0-1 0,-3 0 2 0,4-10-2 16,-1 10 0-16,2 0 6 0,-3 0-4 0,7-8 3 9,-3 8-10-9,3-7 7 2,-1 2-4 20,3 2-2-22,3 0 11 0,-6 1-10 0,4-1 3 0,-3 3 1 14,2-3-6-14,-3 1 1 0,-1 2 6 0,-1-3 0 11,-2 3 0-11,-3-2 1 1,3 2-3 12,-5 0-2-13,1 0 4 0,2 0-4 20,-8 0 2-19,4 0-3-1,-4 0 5 0,4 0-6 0,-2 0 10 14,1 0-3-14,0 0-8 0,1 0 3 0,3 0 0 13,-2 0 7-13,5 0-6 0,0 0 12 14,2-10-13-14,-2 10-4 0,0 0 10 1,2 0-10 15,-2 0 16-15,3-15-12-1,-1 15 13 0,-1 0 0 13,1-13-11-13,-1 13 7 0,4 0-3 21,-4 0 12-21,2 0 2 0,-1 0 8 0,1 0-9 0,-6 0-6 13,1 0-4-13,-1 0-5 1,0 0-2-1,0-14-4 13,0 14 4-13,1 0 0 0,-1 0 9 22,3 0-11-22,-2 0 4 0,-1 0 4 0,-1 0-8 0,2-12 7 0,-1 12-3 13,-2 0 0-13,4 0-11 0,-4 0 7 20,5 0 4-20,-5 0 2 0,-1 0 1 0,2 0-3 0,-1 0-2 15,1 0-9-15,-4 0 9 0,0 0 0 0,0 0 0 12,-3 0-4-12,0 0 10 0,-3 0-5 12,-1 0 1-12,0 0-2 0,2 0 0 24,-3 0-1-23,-3 0-5-1,3 0 9 0,-3 0-1 0,3 0 8 0,-2 0-10 10,-1 0 3-9,0 0-6 0,3 0-9 11,-2 0 16-12,0 0-6 0,-1 0 6 14,2 0-6-14,-3 0 6 0,4 0-8 14,-4 0 2-14,4 0 2 0,-5 0-5 0,2 0 10 17,1 0-3-17,-3 0 2 0,2 0 2 0,2 0 1 14,1 0-1-14,-6 0 25 0,8 0-3 0,-6 0-2 21,1 0-7-21,0 0-13 0,-1 0-8 0,3 0 2 0,-2 0 2 14,-3 0-8-14,-1 0 6 0,6 0 0 17,-6 0 4-17,2 0 1 0,0 0-5 0,0 0-1 0,-2 0 1 17,0 0 2-17,6 0 7 0,-6 0-5 0,0 0-4 15,0 0 0-15,0 0-4 0,0 0 4 0,0 0-24 10,1 0-63-10,2 0-52 24,-2 0-106-24,-1 0 21 0</inkml:trace>
    </iact:actionData>
  </iact:action>
  <iact:action type="add" startTime="68850">
    <iact:property name="dataType"/>
    <iact:actionData xml:id="d6">
      <inkml:trace xmlns:inkml="http://www.w3.org/2003/InkML" xml:id="stk6" contextRef="#ctx0" brushRef="#br0">23506 11192 211 0,'0'0'-7'10,"0"0"19"-10,0 0 16 16,0 0 22-15,0-10 13-1,0 10-11 0,0 0-4 0,0-10-2 17,0 10 0-17,0 0 8 0,0 0-2 0,0 0-12 11,0 0 2-11,0 0 2 0,0 0-4 16,0 0-10-16,0 0 5 0,0 0-19 0,0 0 7 16,0 0 1-16,0 0-9 0,0 0 4 0,0 0-1 15,0 0 7-15,0 0 7 0,0-12 6 18,0 12 0-18,0 0 0 0,0 0-11 0,0 0-2 0,0 0-8 16,0-10-3-16,0 10 1 0,0 0-3 0,0 0-5 13,0 0 3-13,0 0-8 0,0 0-2 22,0 0 0-22,0 0 2 0,0 0-2 0,0 0 4 0,0 0 0 0,0 0-8 12,0 0 8-12,0 0-4 0,0 0 0 14,0 0-4-14,0 0 8 0,0 0-10 22,0 0 0-22,0 0 6 0,0 0-2 0,0 0 6 0,0 0 2 0,0 0 0 14,0 0 3-13,0 0 5-1,0 0-10 10,0 0 9-10,0 0-11 0,0 0-2 14,0 0 6-13,0 0-9-1,0 0 4 1,0 0-3 19,0 0 0-20,0 0 0 0,0 0-3 0,0 0-9 0,0 0 14 13,0 0-6-13,0 0 0 0,0 0 16 14,0 0-14-14,0 6 6 0,0 0-2 0,0 1 4 14,0 1 0-14,0-2-2 0,0 1 4 15,0 1-10-15,0 1 2 0,0-1-2 0,0 0 6 19,0 2 0-18,0 0-6-1,0-1 14 0,0 1-10 0,0-1 4 13,-11 3-4-12,11-2-2-1,0-1 2 1,0 1 0 13,0 0 6-14,-12-1-6 0,12-1 0 14,0 0-10-14,0-1 16 0,-8 1-10 0,8-2 2 20,0 5 6-20,-5-4-6 0,5-1 4 0,0 4-2 0,-5-5-2 14,5 4 3-14,-5 0 3 0,5-5-2 13,-1 2 4-13,1-1-9 0,0 0 6 2,0 0-9 18,0 1 10-20,0-2-2 0,0 1-11 0,0-1 18 0,0 3-14 14,0-1 5-14,0 1 1 0,0 0-2 12,0-1 5-12,0 0-8 0,0 2 6 14,0-2-6-14,0 1 0 0,0-1 2 0,0 1 6 21,-13-4 1-21,13 4-1 0,0-3 4 0,0 1-12 0,0 1 6 14,-8-1-6-14,8 2 2 0,0-3 2 0,0 1-9 14,-7-1 7-14,7 3 2 0,-5 2 2 14,1-2 6-14,1 0-5 0,3 3-5 0,-3-4 4 15,2 2-6-15,-2 2 4 0,2-2 8 19,1 0-10-19,-2-2 4 0,2 2 0 0,0-3-6 0,-4 0 8 15,4 0-6-15,0 1 2 0,0-1-4 0,0-1 1 15,0 2 3-15,0-3 0 0,0 3 2 0,0-2-8 13,0-3 8-13,0 4 0 0,0 0-1 21,0 1-1-21,0-3 2 0,0 2-6 0,0-2 4 0,0 1 6 14,0 0-6-14,0 0 4 1,0-1-10-1,0 0 4 12,11 2 2-12,-11 1 2 0,0-2 2 22,0 2-2-22,7-4 2 0,-7 4-6 0,0 0 2 0,0-4-2 1,8 5-2 11,-4-4 2-12,-1 1 4 0,0-2 0 13,-3 2 0-13,1-2 4 0,-1 0-4 14,0 3-4-14,4-3 4 0,-4 1-2 21,0 2-2-21,0-2 4 0,4 0-4 0,-4 0 2 0,2 1 0 0,-1-2 4 13,2 2-6-13,-3-1-6 0,3 0 8 15,-3-1-4-15,1 3 6 0,2-2-2 0,2 0 4 13,-3-1 0-13,0 1-4 0,1-1 0 21,-2 1-6-21,3 0 2 0,-1 0-1 0,-3-2 8 0,4 2-1 14,1 1 0-14,-4-2 2 0,1 1-12 0,3 2 8 16,-5-2 0-16,2 0 2 0,1-1 4 0,-2 3-6 13,5-4 0-13,-6 1 0 0,4 3 2 15,-3-3-2-15,4 1 6 0,-4 0-10 0,0 0 2 20,2 1 2-20,-1-1-6 0,1 1 10 0,-3-2 0 0,0 0 2 15,4 2-8-15,-4-2 4 0,3 1-4 11,-1 0-2-11,0 1 10 0,2-1-8 3,0 0 0 16,-2-1 0-19,2 2-2 0,-2 0 6 0,-2-4 2 0,4 3-4 14,-3 0 6-13,1-1-14-1,0 0 8 12,1 1 4-12,-1-2-4 0,1 1 0 14,1 1 2-14,0-2-2 0,-1 3-2 0,-2-2 6 20,4-1-8-19,-4 2 4-1,0-3-6 0,-1 2 8 0,5-2 0 13,-5 3 2-12,3-1 0-1,-1-1 2 0,0 1-2 13,-2-2-10-13,6 0 6 0,-6 3 0 14,1-1-2-14,2-2 4 0,-2 1-6 16,5-1 4-16,-6 2 2 0,1 0-4 0,2-1 8 15,3 1-8-15,-6 1-2 0,3-3 4 0,-3 0-2 22,0 2 4-22,3 0 2 0,-1-1-4 0,0 2 0 0,-2-3-4 0,4 3 6 11,-1-2-6-11,1 0 8 1,0 1-2 17,-4-1-4-18,5 3 8 0,-2 0-10 0,1-1 4 17,-1-3 0-16,1 5 0-1,2-3 2 0,-5-1-2 0,2 1-6 14,1 1 10-14,-1-1-2 0,-2-1-4 10,4 0 4-10,-1 3-4 0,-1-4 0 24,1 2 4-24,2-2 0 0,-2 3 4 0,0 0-4 0,1-2-6 0,0 3 8 13,-3-1-10-13,2-1 8 0,0-1 0 12,2 3-2-12,-2-3 0 0,0 0-4 13,2 0 4-13,-5-1 0 0,4 0 0 21,-1 3 2-20,-1-3 4-1,1 3-12 0,-1-1 8 0,0 0-8 0,1-1 2 9,0 1 6-9,1-2-4 18,-5 3 6-18,5-1-6 0,-3-1 8 0,2 1-6 14,2 0 4-14,-2 1-4 0,-1-3-2 0,-2 3-4 17,3-3 4-17,2 2 4 0,-4 0-10 0,-2-1 18 15,2 2-12-15,4 0 4 0,-6-2 2 0,3 0-8 20,-3 1 4-20,0 2 0 0,4-3 2 0,-1 0-4 0,0 2 6 14,-3 0-6-14,1 1 4 1,-1-1 2 10,6 0-4-11,-6 0-2 0,1 0 4 1,2 2-6 19,-1-3-4-20,3 3 12 0,-5-3-8 0,5 2 8 0,-4 0-2 16,3-2-4-16,-2 3 2 0,-1-3-2 0,2 1 6 10,0 0-2-10,-2 1 2 24,4 0-8-24,-5-4 6 0,2 4-6 0,1-3-2 0,-1 1 8 0,2 0-6 13,-4 1 10-13,6 0-6 0,-6-2 4 11,4-1-2-11,-3 0-4 0,-1 1-2 14,5 2 4-14,-4-3-4 0,3 3 6 0,-1-2 0 21,-2 1-2-21,2 0 12 0,2 0-18 0,-3 0 14 0,0-2-10 11,1 2-4-11,-2 0 10 0,5-2-6 17,-5 3 6-17,4-3 0 0,-5 1-6 0,5 1 8 20,-3 2-4-19,3-3-10-1,0 2 16 0,0-1-16 0,-2-2 4 9,6 3 4-9,-7-1-4 18,-2 1 10-18,6 0-6 0,-4-3 6 0,2 2-8 0,-4-2-2 17,0 3 0-17,6-1 4 0,-6-1 2 0,4 0 0 2,-3 3 2 10,3-4-2-12,-1 4-4 0,2-2-6 18,-3 3 8-18,3-3 2 0,0 1 2 0,-3 0 4 17,-2 2-6-17,3-2-8 0,-2 2 2 0,2-1 4 15,0 2-2-15,-2-4 8 0,-1 2-4 0,0-2 3 20,0-1-1-20,4 3-14 0,-4-2 6 0,5 0-1 0,-4-2 5 14,1 0 6-14,3 2 2 0,-3 0-6 0,5-1-2 12,-3 1 2-12,6-2-4 0,-4 1 5 12,6 1 3-12,-6-2-10 0,1 4 4 24,3-4-4-24,-1 1-7 0,2 1 15 0,-2-1-8 1,-2-1 0-1,0 0 4 10,0 0 2-10,3 0 4 14,-6 0-4-14,2 0 0 0,1 0-4 0,-1 0 2 13,1 0-2-13,-6 0 8 0,6 0-8 17,-4 0 3-16,3 0-1-1,-1 0-6 0,3 0 14 0,-3 0-16 14,1 0 14-14,-5 0 0 0,4 0-11 14,2 0 11-14,-3 0-6 0,-1 10-2 0,1-10 2 20,2 9-2-20,-5-9 5 0,4 0 1 0,0 7-8 0,-3-7 4 14,2 0-6-14,0 5 10 0,-2-5-4 21,-1 0 4-21,3 1-2 0,-1 4-16 0,1-5 22 0,2 2-10 1,-5-2 6 12,2 4-2-13,3-4-2 0,-5 0-4 14,4 0-2-14,-4 0 14 0,3 2-6 21,-1-2 6-21,-3 2-10 0,6 1 2 0,-5-2-4 0,4 1 2 0,0-2 4 13,-3 2-2-13,2 1 4 0,0-2-10 11,-1 0 12-11,1 5-8 0,-1-6-2 14,0 2 6-14,1-1-2 0,-1 3 2 24,-1-1-2-24,-2 0 4 0,4 0-10 0,-4-2 6 0,0 3-2 0,0 1-2 11,0 1 4-11,0-1-1 0,0 3 3 13,0 0 1-13,0-3 1 0,0 5-6 14,0-2 6-14,0-2-4 0,0 2 4 0,0-2-6 18,-13 1 2-18,13-2 0 0,-10 0-8 0,10 3 16 17,0-2-12-17,-8 0 6 0,3-2 0 0,5-1 2 11,-10 0-4-11,9-3-4 0,-2 2 6 20,0-2-6-20,0 0 4 0,3 0-2 0,0 0 2 0,0 3-2 14,0-2-2-14,-4 3 6 0,4-4-2 0,0 3-2 20,0 2 4-20,0 0 0 0,0 0-6 0,0-3 8 0,0 2-4 14,0-2-2-14,0 1 6 0,0-2-10 14,0 1 8-14,0 1 2 0,0-1-2 0,0 1-2 21,0 2 2-21,-11 0-2 0,11-2-8 0,0 2 12 0,-9 1-6 15,9-2-4-15,-10 0 10 0,6 1-5 0,4-2 4 9,0 4-5-8,-3-4 6 13,-1 0-2-14,0 2-8 0,-1 1 6 0,1-1-4 22,1-1 3-21,2 4-3-1,-5-2 11 0,5-1-5 0,-2-1-2 11,0 1 4-11,-1 0-4 0,2 1 0 14,2 1 2-14,-5-2-4 0,5-2 0 0,-5 2 2 14,4 1-4-14,-2-1 8 0,0 0-2 17,3-2-6-17,-4 0 6 0,4 2-2 0,-1-2 0 18,-2 2-2-18,0-3 4 0,1 4-2 0,1-1-6 0,1 0 10 13,-4 0-7-13,2-3 4 0,0 2-3 17,2-4 0-17,0 0 4 0,-2 3-3 0,2-3 3 1,0 0 1 12,0 2-3-13,0 1-2 0,0 0 2 20,0-1 0-20,0 1 0 0,0 0 2 0,0 2 2 0,0-3-4 15,0-1 0-15,0 0 0 0,0 3 0 0,0-2-4 12,0 1 0-12,0 0 6 0,0-2-2 23,0 1-2-22,0 2 8-1,0-3-10 0,0 1 4 0,0 1-2 0,0 0 2 13,0-2 6-13,0 0-14 0,0 1 18 11,0-1-14-11,0 2 0 0,0-3 10 23,0 2-9-23,0 0 5 0,0-1-6 0,0 1 9 0,0 1-3 1,0-3-6 11,0 2 10-12,0-2-14 0,0 5 6 12,0-2 4-12,0 1 0 0,0 0 2 14,0-4-8-14,0 5 10 0,0-2-12 14,0 0 2-14,0 0 6 0,0-1-4 0,0 2 6 17,0 0-2-17,0 2 2 0,0 1-4 0,0-1-6 14,0-1 6-14,-18 3 0 0,18 0-6 1,0 0 10 15,-17 0-4-16,17 0-1 0,0-1 1 0,-13 3 0 16,13 0-2-16,-12 0 2 0,12 3 0 0,-10-5 1 15,10 3 1-15,-7 0-2 0,3-1 2 21,4 0-2-21,0 1 0 0,0 2-4 0,0-5 6 0,0 6-3 0,0-4 1 15,0 2-4-15,0-3 5 0,0 2-1 11,0-1 2-11,0-2-2 0,0 3 0 24,0-1 0-24,0-4-4 0,0 2 10 0,0 2-6 0,0-2 0 0,0-3 2 14,0 2-2-14,0 0-5 0,0-2 1 0,0 3-2 9,0-3 11-9,0 2-1 14,0-1-6-14,0-1 10 0,0 1-10 1,0-1 6 21,0 1 2-22,0-1-12 0,0 0 8 0,0 1-2 0,0-1-6 2,0-1 10 8,0 2-4-10,0-4 0 14,0 1 6-14,0 0-6 0,0 2-2 0,0-1-2 13,0 0 0-13,0 0 10 0,0 2-6 18,0-2 0-18,0 2 0 0,0-2-4 0,0 1 6 13,0 0-2-13,0 1 6 0,0-1-2 0,0 1-8 18,10-1 2-18,-10 0 4 0,10 1-6 0,-1 1 2 15,-5-1 8-15,3 1-10 0,-3 1 8 0,2-2 0 20,1 2-6-20,-1 0 8 0,1 0-14 0,-3-1 12 0,3 1-4 13,3 0 0-13,-1 0 4 0,-4 0-4 15,2-2 4-15,3 1-8 0,-4-1 6 0,4 1-6 15,-6-1 4-15,3 2-2 0,-2-3 4 0,3 2 2 20,-5 0-8-20,1-2 6 0,-1 0 2 0,1 2-4 0,2-1 0 15,-5-1 6-15,4 0-14 0,0-2 8 1,-3-2-2 10,2 2 0-11,0-1 4 14,-1 0-2-14,3-1 6 0,-5-1-10 0,4 2 8 21,0-1-8-21,0 1 4 0,0-2 8 0,1 3-14 0,-2-3 14 14,-1 4-6-14,1-4-2 0,1 1 0 0,-5 1 0 13,4 1-2-13,-4-3-2 0,4 2 8 21,-1-1-14-21,-3 1 8 0,0 1 2 0,4-1-2 0,-4 3 6 14,4-2 2-14,-2 3-12 0,-2-2 12 0,1 2 2 14,2 0-10-14,0-1 4 0,-2 0-4 15,2-2-4-15,-1 5 0 0,3-3 14 0,-3-1-10 14,2 2 6-14,2-2 2 0,-5 1-8 1,3 0 6 12,4 2-8-13,-3-4 8 0,-3 3-2 21,2-2-2-21,2 0 2 0,-5 3-6 0,3-1 4 0,1-2-8 14,-4 2 6-14,0-2 4 0,2-2-6 0,0 3 12 13,-3-3-6-13,0 2 0 0,0-2 0 21,0-2 0-21,1 3 4 0,-1-1-10 0,5 0 6 0,-5-1-4 14,0 1-4-14,5 2 2 0,-3-3 4 0,-2 2 2 13,4 1-4-13,-4-3 10 0,4 2-6 22,-2 1-4-22,-2-2 0 0,0 0 6 0,0-1-2 0,0 2-4 12,0-1 14-12,0 3-12 0,0-3 0 2,0 1 6 10,0 1-8-12,0 0-2 0,0 2 2 14,0-2 0-14,0 2 2 0,0-2-4 1,0 2 2 19,0-2 6-20,0 2-6 0,0-2 6 0,0 1 2 0,0 0-10 9,0 1 8-8,0-3-8 17,0 1 2-18,0 1 6 0,0-1-8 0,0 0 12 0,0 0-6 13,0 1-6-13,0-1 4 1,0-1-2 14,0 1-4-15,13-1 6 0,-13 1 4 0,0-3 2 19,10 1-6-19,-10 1 2 0,8 0-2 0,-8-2-4 0,4 3 6 16,-4 0-4-16,5-1 0 0,-5 1-4 0,2 0 12 14,3 0 2-14,-5 0-8 0,3-1 2 12,-1 0-4-12,0-1-2 0,3 3 2 22,-5-2 6-22,2 0-6 0,1-2 0 0,-2 1 6 0,3 0-4 0,-2-2 2 15,-1 2 4-15,2 1-10 0,3-3 4 1,-5 1 2 9,1 1-12-10,1-2 12 23,1 3-4-23,-4-2 0 0,4 1 4 0,-1 0 5 0,0-2-3 0,-2 3-2 12,2-2-2-12,-2-1-1 0,-1 0-1 14,6 0-4-14,-6 0 8 0,2 0-4 14,0 0 2-14,0 0-2 0,-2 0 2 0,5 0 2 20,-3 0-2-20,1 15 4 0,1-15 2 0,-1 0-12 0,1 10 6 14,0-10 0-13,1 11-2-1,-1-11 8 0,-1 0-2 13,2 0-2-13,-3 0 0 0,2 0-4 15,2 0-2-15,-2 0 4 0,2 0-2 0,-5 12 5 14,3-12-3-14,1 0 4 0,-1 12 0 20,-1-12-10-20,4 0 2 0,-6 10 8 0,5-10-4 0,0 9 0 15,-1-3 8-15,1-6-12 0,-3 7-1 0,4-2 7 14,-3 0 2-14,5-2-4 0,-6 0 0 21,5 1 6-21,-2-4-14 0,-3 3 9 0,2 0-3 0,1 0 0 0,-4 1 8 14,2-1-10-14,1 2 8 0,-3-2-6 13,2 1 9-13,2 0-11 0,-5-4 7 1,5 2-1 11,-2-2-10-11,-2 0 10-1,3 0 2 21,0 0-6-21,0 2 2 0,-5-2 6 0,2 0-12 0,-1 0 6 13,5 0 0-13,-5 0 3 1,-1 0-2 11,4 0-5-12,-4 4 4 0,6-1-6 0,-4 0 6 14,-2 3 0-13,4-2 2-1,-4 4 2 20,4-3-8-20,-2 1 8 0,-1-1-8 0,2-2 3 0,-2 0 1 14,-1 2 0-13,3 0 6-1,0-2-10 0,-2 2 6 13,2 0-4-13,0-2-8 0,1 2 15 15,-2 1-5-15,1-2 2 0,-1 0 6 0,0 0-10 15,1-3 4-15,2 2-8 0,-5 1 8 0,3-1-2 19,-3 0-3-19,4-3 13 0,-4 4-14 0,3-2 2 0,0 3 5 15,-1-5-9-15,-2 2 2 0,5 0 2 13,-5-1 5-12,2 1 3-1,-2-2-4 0,3 0 3 19,-3 0-11-19,0 3 2 0,0-3 8 0,0 0-10 0,0 0 6 16,0 0-2-16,0 0 2 0,0 0 2 0,0 0 0 13,0 0-2-13,0 0 3 0,0 0 4 13,0 0-7-12,0 0 8-1,0 0-10 23,0 0 0-23,0 0 6 0,0 0-6 0,12 0 6 0,-12 0-10 0,13 0 6 10,-4 0 4-9,-1-10-5-1,-1 10 12 13,0-13-11-12,3 13-6-1,-4-10 6 13,1 3-4-13,3-3 0 0,-3 4 8 0,2 1-6 21,-2 0 2-21,0 0 4 0,-1-1-2 0,1-2 6 0,3 3-14 14,-3-1 6-14,-2-1-4 0,1-1-4 2,1 0 14 10,-2 0-2-12,2-1 0 0,-6 2-4 17,3-4 0-17,2 1 2 0,-5 0-6 0,4 1 12 14,-5-2-12-14,0-1-2 0,4 1 12 0,-4 1-10 17,0-1 4-17,0-1 2 0,0 2-8 0,0 0 8 17,0 0 2-17,0 0-6 0,0 0 2 0,0 0-12 16,0 0 11-16,0 0 1 0,0 3-6 0,0-2 11 20,0-5-9-20,0 4-4 0,0-1 16 0,0 2-10 0,0 0 2 13,-16 1 4-13,16-3-9 0,-8 6 9 13,8-2-8-13,-9 1 4 0,2 2 0 0,7-3-8 12,-6 2 12-12,2-1-4 0,3 1-4 24,-5-1 9-24,6 1-5 0,-1 0 0 0,-2 0 4 0,1-1-7 0,0 2 1 10,-1-2 2-10,3 3-4 14,-5-2 4-14,5 0-6 0,0 1 7 0,0-3 7 14,-2 5-12-14,2-3 10 0,-2-1-7 21,2 3-7-21,-3 0 8 0,3-1 0 0,0 0-4 0,0 0 2 2,0 0 6 7,0 1-10-9,0-1 8 16,0 0-2-16,0 0-2 0,0-2 6 0,0 3-12 18,0-4 10-18,0 1-6 0,15-1 0 0,-15 4 2 0,8-5 6 14,-8 2-4-14,11-1-2 0,-11 1 8 20,8-1-12-20,-1 4 8 0,-3-2 2 0,2-1-6 0,-5 2 2 14,3-3-2-14,-4 0 2 0,5 2 2 0,-4-1-4 14,0 3 0-14,-1-4 0 0,0 2-2 21,5 0 0-21,-5 2 10 0,4 0-10 0,-3-1 4 0,1 0 0 14,1-1-4-14,-1 0 8 0,-2 2-6 0,2-3 6 12,2 3-10-12,-1-4 0 0,0 4 4 12,-2 1 2-12,-1-1 6 0,5 0-10 27,-1 1 10-27,-4-1-12 0,3 3-2 0,-1-4 8 0,0 4-8 0,4 0 6 0,-5-1 2 8,5 1 4-8,-2 0-4 14,-3 0-2-14,5 0 0 0,0 0 2 14,-1 0 2-14,3 0 0 0,-3 0 0 0,1 0-2 17,0 0-4-17,1 0-2 0,-3 0 4 0,6 0 4 14,-6 0-4-14,6 0 6 0,-6 0-2 18,4 0-14-18,-1 0 14 0,-2 0-2 0,1 0 0 0,0 0 4 16,-1 0-10-16,1 0 6 0,1 0-8 0,-1 11 12 14,-5-11-2-14,4 10-6 0,0-10 10 1,-1 8-12 19,2-3 4-20,-3-2 8 0,1 4-12 0,-1-3 6 0,1 1 8 13,2 0-12-13,-5 1 8 0,4 1 0 15,0-1-6-14,-3 4 2-1,2-3 0 0,-4 1-2 21,6 1 1-21,-5-1 1 0,-1 0 3 0,6-1-5 0,-6 4 6 14,1-1-2-14,-1 1-2 0,3 0 10 0,-3 2-16 9,0-2 14-9,0 0-10 21,0 1-2-21,0 0 10 0,0-2-12 0,0 1 12 0,0-1-4 18,0 0 2-18,0 1 0 0,0-2-4 0,0 1 4 0,0 0-4 10,0 1 0-10,0 0 2 14,0 1 0-14,0-1 2 0,0 0-4 0,0-3 0 20,0 3 0-20,0-2-6 0,0 0 10 0,0-1 2 0,0 0-4 10,0 0 6-10,0 0-4 18,0 3 0-18,0-3-6 0,0-2 6 0,0 0-10 1,0 2 0 12,0 0 10-13,0-2-6 0,0 1 4 17,0-1 4-17,0-1-6 0,0 3 5 0,0-1-3 14,0-1-4-14,0 0 2 0,0-1-9 0,0-3 15 20,0 1-6-20,0 0 0 0,0 0 9 0,0-2-11 0,0 3 0 15,0-4 4-15,0 2-9 0,0-1 9 0,0 3-2 12,0-2 2-12,0 2 4 0,9-2-12 22,-9 1 11-22,0-2-7 0,10 1 0 0,-10 1 8 0,4-3-7 15,-4 0 1-15,4 0 3 0,0 0-1 0,2 0-4 10,-4 0 4-10,0 0-2 1,0 0 2 23,-2 0-4-24,6 0 6 0,-6 0-5 0,0 0-7 0,0 0 13 0,1 0-9 11,2 0 4-10,-2 0 4 0,-1 0-1 10,4 0 1-11,-4 18-6 1,2-18 6 11,-1 0-4-11,5 0-6-1,-5 0 13 20,-1 0-9-20,3 0-2 0,2 0 6 0,-3 0-4 0,0 0 5 10,-2 0-5-10,4 0 10 0,2 0-12 18,-5 0-2-18,3 0 12 0,2 0-13 0,-4 0 7 14,3 0 4-14,-3 0-6 0,2 0 6 0,2 0-4 17,-5 0 4-17,8 0-4 0,-7 0-6 0,3 0 12 13,0 0-10-13,2 15 8 0,-5-15-6 21,6 0 4-20,-5 0 0-1,6 0-6 0,-8 0 14 0,3 0-6 0,1 0-4 13,2 0 2-13,-3 0-2 0,0 0-3 13,3 0 0-13,-2 0 3 0,5 0 0 22,-3 0 0-22,1 0 7 0,2 0-7 0,-3 0 0 0,5 0-3 0,-7-15 1 18,5 15 6-18,-1-13-10 0,-2 13 2 0,3-11 4 7,-4 11-8-7,4-13 14 23,-6 4 2-23,6 2-8 0,-4 2 2 0,1-3-4 0,1 4-2 0,-5-1-2 13,4-2 16-13,-3 2-8 0,2-1-8 12,-5 4 8-12,4-3-12 0,-1-1 4 15,-1 2 12-15,-3-4-6 0,4 4 2 0,-1-1 4 21,-3 0-10-21,4-1 6 0,2 1-2 0,-2-1-2 0,-2-1 2 9,3 1-6-8,0-1 2 16,0 3 0-17,-3-3 4 0,2 1 2 1,-1 1 2-1,-2 0-10 12,-1 2 5-12,3 0 2 0,-2 1-7 17,5 0 10-17,-4 2-6 0,2-4 1 0,0 3-3 2,-3 0 8 11,1 0-1-13,2-3-5 0,-1-1 14 20,0 2-14-20,1 1-6 0,0-1 14 0,4-1-12 0,-4 3 6 14,4-3 6-14,-5 2-14 0,3 1 6 13,0-3-3-13,-1 4 3 0,-1-3 7 0,2 3-3 22,-4 0 2-22,-1-3-2 0,3 1-2 0,-1-1 2 0,-3 3-4 14,0 0 0-14,3-2-4 0,-2 2 3 1,2-3 3 8,1 3-4-9,-4 0 6 25,5 0-6-25,-2 0 2 0,-1 0 12 0,0 0-10 0,2 0 4 0,-4 0-4 1,0 0-4 12,0 0 2-13,0 0 0 0,6 0 6 10,-6 0-8-10,0 0 8 14,1 0-4-14,2 0-4 0,-2 0 6 0,5 0-6 21,-2 0 6-21,1 0 6 0,-2 0-10 0,2 0-4 0,-2 0 6 10,1 0-6-10,1 0 0 0,-3 0 16 15,-2 0-14-15,6 0 4 0,-2 0 4 17,1 0-10-17,-2 0 13 0,-3 0-17 0,1 0 10 0,2 0 2 17,-2 0-9-17,3 0 15 0,-2 0-8 0,-2 0-2 14,0 0-4-14,4 0 4 0,0 0-2 21,-4 0 0-21,5 0 12 0,-5 0-6 0,5 0 2 0,-3 0-2 0,2 0-6 11,-4 0 0-11,6 0-2 2,-6 0 10 10,1 0-2-12,2 0-2 0,-2 8 8 23,-1-8-10-23,5 8 0 0,-2-1 0 0,2-2 2 0,-3-1 0 0,-2 1-2 13,2 3 8-13,0-3-8 0,1 1 0 11,0-3 6-10,-2 4-6-1,-1-2-2 23,0 0 8-23,4 1-4 0,1 0-2 0,-4-1 8 0,0 2-10 0,4-4 6 13,-3 0 0-13,3 3-4 0,0-2 10 12,-5-1-10-12,5 0 4 0,-1-1 5 14,-1 3-13-14,1-2 6 0,-3-3 2 1,5 4-9 19,-4 0 13-20,0-4-2 0,0 4-12 0,1-2 10 0,-3 0-6 13,4 2 2-13,2-2 13 0,-5 3-7 16,3-3-6-16,2 3 2 0,-5-2-1 0,4 0 2 12,-1-3 1-11,-1 0 2-1,0 0-6 20,0 0-3-20,-2 0 9 0,-1 0-4 0,4 0-2 0,-4 0 2 14,0 0 4-14,3 0-6 0,-3 0 2 0,0 0 2 16,0 0-10-16,0 0 8 0,3 0 4 0,-3 0-4 14,1 0-2-14,-1 0 5 0,0 0-1 19,0 0 0-19,0 0 8 0,5 0-8 0,-5 0-9 0,4 0 7 15,-3 0-3-15,1 0 1 0,1 0 6 0,-2 0-2 13,-1 0-4-13,0 0 4 0,3 0 4 13,0 0-3-13,-2 0-5 0,2 0 2 22,0 0 1-22,-3 0-5 0,4 0 10 0,2 0-6 0,-5 0-5 0,1 0 13 12,0 0-7-12,4 0-5 0,-6 0 8 15,3 0-8-15,3 0 0 0,-6 0 6 13,1 0 2-12,3 0-4-1,-4 0 0 0,6 0 4 20,-2 0-6-20,2-8-2 0,-3 3 10 0,4 0-8 0,-3 3-2 15,3-6 2-15,0 4 0 0,0-1 8 0,1 0-8 13,-4-1 12-13,0 1-14 0,0-1-4 14,3 1 14-14,-4 3-12 0,3-1 4 15,-3 0 6-15,1-1-6 0,2 1 4 0,-5 2-4 19,6-2 1-19,-2-2 1 0,0 1-6 0,-3-3 12 0,2 3-9 17,3-2-1-17,-3 1 10 0,3-2-8 0,-1 1-4 13,0-2 4-13,-1 3-4 0,1-1 6 21,4-1 4-21,-3 1 0 0,2-2-2 0,-5 3-6 0,3-3 4 0,3 3-1 13,-3-2-1-13,2 1 2 0,-5 0-4 14,6-2 5-14,-6 0-3 0,5 3 6 13,-4 0-2-13,1 0-8 0,1 1 2 0,0-1-3 22,-2 0 9-22,2-2-2 0,0 0 9 0,1 0-7 0,-1 0-8 12,-2 1 12-12,2 1-6 0,-2-2-2 14,5 3 8-14,-4-2-12 0,3 2 3 0,-4-2 3 14,1 1-2-14,1 2 6 0,2-2-10 21,-4-3 13-21,0 2-9 0,5 1 0 0,-5 0 8 0,1-3-13 14,0 2 9-14,-1-1-6 0,2 1 7 0,-5 3-1 13,5-3-4-12,-3 2 2-1,0-2-3 15,4 0 5-15,-4 0 0 0,3 0 5 0,-1-1-5 19,2 1-4-19,-4 3 4 0,6-6-2 0,-5 3-4 0,-1 1 6 14,6 1-2-14,-4-3-3 0,1 2 5 1,-3 1 0 13,3 0 2-14,0 1 2 0,-4-2 0 14,1 0 3-14,1 2 19 0,-1 0 4 0,0 1 2 21,-3-3-3-21,1 3-21 0,2-2-10 0,-4 0 0 0,6 2 2 16,-5-3-6-16,5 3 8 0,-6-3 0 0,1 2-10 11,4-2 8-10,-1 3-2-1,-1-4 0 12,-3 3 4-12,3-2-2 0,-2-1 2 24,3 3-8-24,-1-2 4 0,-3 1 4 0,0 0-12 0,0-4 16 0,0 3-4 12,0 2-12-12,0-4 18 0,0 3-18 13,0-2 2-13,0 2 8 0,0 0-8 21,0 0 14-21,0-1-6 0,0 3-4 0,0-2 8 0,0 2-14 13,0-4 12-13,0 4-2 0,0-5-6 0,0 4 6 14,0-2-6-14,0-2 12 0,0 0-14 14,11 2 8-14,-11-3 2 0,18 0-16 0,-10 0 20 16,-1 0-10-16,2 0-6 0,-2 0 14 0,3 0-12 19,-6 0 4-19,3 3 4 0,2-2-4 0,-1 0 2 14,-2 2-5-14,2 1 9 0,4-2 0 0,-5 1-6 16,3-1 11-16,-2-1-11 0,4 1-4 0,-2 1 8 13,-5-1-4-13,5-1 4 0,-3 3-7 21,2-1 3-21,-1 1 2 0,-5 1-8 0,4-1 18 0,-2 0-10 15,2 1-6-15,0 3 10 0,-4-3-6 0,1 1 6 12,2 0-1-12,-3-4-3 0,-1 4 2 21,3-1-9-21,-1 2 15 0,2-1-10 0,-5 0-4 0,2 1 13 1,-2-1-15 12,5 1 10-13,-2-1-2 0,-2 2-4 12,1-4 10-12,-3 3-11 0,4 0 7 16,-1-1-2-16,-1-1-4 0,0-1 11 0,-2 3-9 20,3-1 10-20,1-1-13 0,-1 1 7 0,-2-2 2 0,-1 2-14 13,5-3 18-13,-5 3-12 0,4-1 2 14,-3 0 5-14,1-2-7 0,-2 2 12 0,4-2-10 14,-4 1 10-13,0 0 16-1,0-2 4 15,0 1 9-15,0 2-2 0,0 1-21 0,0-3-16 15,0 2 10-15,0 0-6 0,0-2-2 0,0 2 10 18,0 0-6-18,0-3-2 0,0 4 1 0,0-3-7 17,0 0 2-17,0 0-2 0,0 2 12 0,0-1-4 0,0-2-9 14,-11 3 9-14,11-2-8 0,-9-1 0 21,2 2 0-21,0-2 4 0,3 0 2 0,-5 1 0 0,2 0 4 14,-3-1-8-14,4-1-2 0,-1 2 8 0,-4 0 0 12,4 2 0-12,-3-1-5 0,3 0 3 22,-1 1 0-22,0-3-6 0,-1 3 12 1,2-1-8-1,-3 1-5 1,6 0 16 3,-3 0-11 15,-2-1-2-19,2 1 2 0,-1-2-6 0,1-1 2 0,2-1 6 13,-2 3 0-13,-3-1 2 0,6 0 0 23,-3 0-8-23,4-3 2 0,-5 3-4 0,6-1 4 0,-5 1 8 0,3-1-4 12,-3-1 8-12,1-1-12 0,2 2-2 14,0-1 4-14,1 2-8 0,-3-3 8 14,0-1 0-14,2 1-2 0,1 0 0 0,-1 1 4 17,-3-6 0-17,5 5-2 0,-2-1 2 0,-2-1 0 14,2-1-4-14,-3 3 6 0,4 0-4 21,-2-1-4-21,2 1 6 1,-4-1-6-1,1-2 8 0,0 3-6 0,2-2 2 10,1 2-2-9,-3-1-5 0,1 0 10 14,1 1-3-15,2-3 2 0,-4 5 2 0,5-4-7 20,-2 2 3-20,2 0-2 0,-2 0 2 0,0-5 7 0,2 5-15 14,-1 0 10-14,-2-2-6 0,4-1-3 11,0 3 9-11,-2-3 0 0,0 3-2 24,0 0 2-24,2-2 1 0,0 2-7 0,0-2 4 0,0 2-4 0,-5-3 0 15,5 0 6-15,0-2-9 0,0 3 9 0,0-3 2 9,0 3-14-9,0 1 16 14,0 1-6-14,0-3-8 0,0 3 12 2,0 0-6 17,15 0-2-19,-15 0 4 0,13 0 0 0,-4 3-8 0,-9-2 6 10,11 3-2-10,-4-3 1 18,3 4-1-18,-6 0 9 0,3-1 1 0,-2 2-14 14,0 0 14-14,4 0-10 0,-4 0 0 0,5 2 10 17,-2-1-8-17,-3 1 4 0,2 0-5 0,0 0 8 13,5 0-3-13,-2 0-10 0,-2 0 10 0,4 0-8 21,-2 0 6-21,-2 0 0 0,4 0-4 0,-1 0 1 0,0 0-3 14,1 0 10-13,-1 0 2-1,-1 0-10 0,-2 0 8 14,2 11-2-14,-1-11-4 0,2 0 13 20,-4 0-11-20,3 0 2 0,-4 0-5 0,1 0-1 0,2 0 4 15,-6 0-6-15,4 0 4 0,-3 0 4 0,3 0-6 9,-3 0 4-8,6 0 2 1,-5 0-6 19,2 0 8-21,0 0-4 0,0 0 4 0,-1 0-2 0,-1 0-4 14,1 0 6-14,0 0-10 0,-2 0 2 0,-1 0 9 12,1 0-7-12,-3 15 6 0,5-15 0 13,-5 0 0-13,-1 0-4 0,3 0-2 20,3 0 4-19,-3 0-7-1,-3 0 5 0,6 0 5 0,-2 0-5 10,-3 0 4-10,5 0-2 0,-5 0 0 17,4 0-2-17,0 0-6 0,-3 0 10 0,5 0-2 14,-4 0 0-14,4 0 2 0,-2 0-6 17,0 0 0-17,-2 0-6 0,1-9 10 0,2 9-4 0,-2-6 2 14,-1 6 4-13,-2-6-6-1,2 1 0 20,1-1-5-20,0 2 11 0,-4 0-10 0,5 0 8 0,-1 1-4 13,-3 1 5-13,1-1 1 0,2 3-4 0,2-5 8 15,-5 5-12-15,6-3 4 1,0 0-5-1,-2 1 3 20,5-3 4-20,-3 1-6 0,-2 2 6 0,2-4 0 0,3 1-2 16,-4 3-1-16,4-1 7 0,-6 0-6 0,3-2-6 8,-2 2 10-8,3 0-7 23,-5-1 1-23,1-2 2 0,3 2 4 0,-1 0-1 0,-2-1-12 14,2 2 16-14,-4-2-11 0,3-1 5 0,1 1 3 12,-2 1-6-12,0-2 2 0,1 1-4 14,0-1 4-14,0-2 2 0,-4 2 0 1,5-1-8 19,-2 1 15-20,0-1-11 0,-1 2 2 0,1-3 2 0,1 0-6 10,-3 3 8-10,3-4-4 17,-1-1 4-17,-4 2-4 0,4-2 2 0,1 4-2 14,-4-5 4-14,-1 1 0 0,1 2-10 0,2 0 8 17,0-2-2-17,-3 2 2 0,1 0-4 0,2 0 6 15,-1-2-4-15,1 1-6 0,-1 2 16 0,0-3-8 20,2 0-2-20,0 0 2 0,-1 0 0 0,0 0 0 0,1-1-4 14,-4 0 5-14,5 0-5 0,0-1 2 1,0 1 6 12,-4-1 0-13,5 0-9 0,-6 1-1 20,4-2 4-20,2 0 0 0,-5 0 6 0,3-3 5 0,-2 2-9 15,1 1-2-15,1-3 0 0,-1-2 0 0,0 4 4 10,-3-1-2-10,0-1 2 24,0-4-10-24,0 5 4 0,0-3 0 0,0-1-2 0,0 3 8 0,0 0-8 12,0-3 6-12,-18 4-4 0,18-3 2 13,-12 2 4-13,0 0-2 0,-1 0 5 13,8 0-10-13,-5 0 5 0,3 3 2 0,-2-2-2 21,-1 0 9-21,6 0 8 0,-3 2 6 0,1 3-2 0,-4-4 2 11,3 1-15-11,0 2-4 0,1-2 2 17,-4 5-8-17,6-2 0 0,0-1-4 0,-3 0 4 14,3 1 0-14,4 2 2 0,-2-1-2 17,-2 1-2-17,4 0-2 0,-2-1 0 0,2 2 8 0,0 0-8 14,0 0 4-14,0 3 6 0,0-3-6 20,0-1-2-20,0 4 6 0,0-3-6 0,0 2-4 0,0-3 12 15,0 0-6-15,0 2-4 0,0-2 10 0,0 1-8 13,0-1 0-13,0 0 4 0,0-3-4 21,0 3 6-20,0-3-6-1,0-1 0 0,0 3-2 0,0-4 2 0,0 3 0 13,0 0 2-13,0 1 2 0,0-1-8 21,0-2 8-21,0 3-7 1,0-5 3-1,13 6 6 0,-13-1-4 1,14-1 7 10,-4 0-9-11,-10 0 0 14,12 1 2-14,-7 2 0 0,1-3 0 0,1-1-2 11,-5 3 6-11,5 0-8 0,-3 0 10 14,0-2-4-14,3 2-6 0,-1-4 4 21,-5 4-2-21,4-2 6 0,0 2-10 0,-3 0 8 0,1-3 0 1,2 3-2 12,-3-1 4-13,-1 3-2 0,-1-1-4 14,3 0 0-14,1 0 4 0,1 2-4 1,-5-3-2 19,5 3 2-20,-3-2 2 0,2 0 2 0,2 2 2 0,-5-3-6 9,2 4 0-9,-2-2 0 18,4 2-2-18,-4-2 6 0,3 4 0 0,1-2-4 17,-1 1 2-17,2-2-2 0,-5 2 4 0,7 0 4 0,-5-1-8 14,2 3 10-14,0-4-10 0,0 4-2 18,-3 0 4-18,3-2-5 0,2 0 10 0,-3 1-3 0,5 2 4 17,-5-6-8-17,3 4-2 0,3-2 0 0,-3 1 2 14,4 1 2-14,-2-3-2 0,-2 3 4 21,-3-4 4-21,6 3-4 0,-4 0-4 0,0-1 4 0,2 0-7 0,-1 2 3 14,2-3 7-14,-2 2-5 0,0 0 2 12,3-4-4-12,-4 4 4 0,4-2-2 12,-2 1-4-12,-1 0 6 0,3 0 2 24,-6 0-6-24,3-1 4 0,-7 2 2 0,2 1-8 0,1-1 2 0,1 0 2 10,-1 0-2-9,1 1 0-1,0-1 6 13,1-1-4-13,-1 2 2 0,-1 0 2 14,1-3-4-14,-4 0 2 0,4 1-2 0,-1-1-2 21,0 0 4-21,-3 1-4 0,0-2-2 0,3 3 6 0,-3-2 0 14,0-1-2-14,1 4 2 0,-1-3-2 1,0 1-4 12,3-1 4-13,-2 3 4 0,2-1-4 15,0-2 4-15,-3 2-6 0,0-1 2 0,2 1-2 16,0 0-4-16,0-2 10 0,2 2-10 20,-4-2 6-20,2 2 0 0,-1-1 2 0,-1 2 4 0,3-2-6 0,-3 1 0 14,0-1-2-13,0 2 2-1,0-3 2 13,0 0-2-13,0 4-2 0,0-3 2 0,0 1 0 20,0 0 2-20,0 1 2 0,0-3-8 0,0 3 0 0,14-2 6 15,-14 0-4-15,0 0 6 0,0 1-6 11,0-2 2-11,0 0 2 0,11 0-4 14,-11-1 6-14,0 2-6 0,10-2 0 0,-10 2-2 22,0 0 6-22,3-2 2 0,4 2-8 0,-2 0 4 0,-3-4 0 12,3 1 0-12,-1 2 2 0,2-2 0 14,-1-1 0-14,5-1-4 0,-3 0 6 0,2-1-1 14,-1 2-8-14,0 0 3 0,4 0-2 21,-6 0 4-21,1 0 0 0,3 0 0 0,-6 1 2 0,5-1-8 1,-2 0 8 12,3 0 2-13,-6 0-12 0,0 2 12 14,4-4-6-14,-4 2-3 0,0 0 12 15,3 0-9-15,-3 0 6 0,4 0-10 0,-3-2 8 14,0-1 2-14,-1 5-6 0,-1-4 11 0,1 1-9 21,-3 1 2-21,4-2 4 0,-4 0 6 0,0 2 20 0,-1 0-1 14,0-3 1-14,0 1-4 0,0-1-24 14,0 1-4-14,0-3-2 0,0 2-5 0,0-2 5 21,0 2 6-21,0-2-1 0,0 0-5 0,0-1 6 0,0 1-6 14,0 2-7-14,0-2 11 0,0 0-4 0,12 0 2 12,-12 0 4-12,17 0-4 0,-17-1 2 13,11 0-6-13,-2-2 6 0,-2 2 1 23,-3-2-10-23,0 4 7 0,2-2 0 0,-4 0 0 0,2 4-6 0,0-3 8 12,-1 3-2-12,0 0-13 0,0-1 24 14,1-1-9-14,0 1-4 0,0 2 12 14,1-3-14-14,0-1 2 0,-3-2 4 0,1 1 0 15,1-2 2-15,-1 2-10 0,-2 1 4 20,5-5 0-20,-6 0-1 0,1-1 10 0,2 3-9 0,-2-2 0 13,-1 0-7-13,6 1 7 0,-2 1 2 0,2 1-2 16,-3 3 8-16,4 2-8 0,-3 0 0 0,3-1 0 14,-2 3 6-14,2-2-2 0,-3-1 1 20,2 0-3-20,1-2-3 0,-6-1 5 0,6-1-2 0,-2 0 7 15,3 3-7-15,-5-1-5 0,1 0 3 0,2-1 2 12,-5 2-2-12,5 1-2 0,-4 1 6 22,0-1 1-22,0 3-1 0,2-3 4 0,-4 2-6 0,0-1 2 14,0 3-8-14,0-4 6 0,0 5 4 0,0-4-4 12,0 4 4-12,0 0-2 0,0-1-2 14,0 2-8-14,0 1 10 0,0-4-7 1,0 4 3 19,0-3 4-20,0 3 1 0,0-2 5 0,-16 0-8 0,16 1 5 14,-11 0-8-14,11 2-1 0,-11-2 6 14,2-1-2-14,-1 3 5 0,2 0-3 0,-2-1-4 13,-2 1 6-13,4-2-4 0,-2-1-4 16,-2 1 8-16,1-1-8 0,0-1 2 0,2 1 6 19,-2-1-4-19,-1 1 0 0,1-2 0 0,0 2 4 0,-2-2-4 14,2 2-2-14,-1 2 4 0,1-4-6 15,2 3 6-15,-1-2-2 0,2 1-2 0,-1 0 4 14,2-1-6-14,1-1 6 0,2-1 0 21,0 1 0-21,1 1-2 0,2 2 4 0,1-3-4 0,0 5-2 0,0-3 0 14,0 2 0-14,0-2 4 0,0 1-8 13,0 2 10-13,0-1-4 0,0 0-4 21,0 2 8-21,0-3-4 0,0 2-2 0,0 1-2 0,0-1 1 0,8 2 1 14,-8-1 2-14,12 1 4 0,-5 1 1 13,0-1-9-13,-3-2-1 0,6 3 5 2,-4 0-6 10,1 0 6-12,4 0 0 0,1 0-4 21,-3 0-1-21,3 0-1 0,1 0 6 0,-2 0 2 0,2 0-6 14,-2 0 10-14,2 0-8 0,0 12-2 0,0-12 6 13,1 11-2-13,1-3 0 0,1-8 0 14,1 11 0-14,2-4-2 1,-1 2 4-1,-5-1-2 20,4 0 2-20,-1 0 0 0,-4 0-4 0,3 2 0 0,-4-2 2 14,0 0-4-14,4 2 4 0,-7-2-5 14,2 3 1-14,-1-3 4 0,2 5 2 0,-1-5 3 16,-2 0-3-16,2 0-2 0,-1 0-2 0,2 0-3 14,-1-4 14-14,-3 0-9 0,2 0 2 20,-2 0 0-20,1-1-4 0,-3-1 6 0,2 0-4 0,-1-2 4 15,-1 0-4-15,1 0 5 0,0 0-8 0,-1 0 8 13,4 0-5-13,-2 0 0 0,1 0 2 22,0 0-2-22,-1-16 4 0,3 6-2 0,-5 10-2 0,2-11 3 0,2 1-3 14,-6 2-5-14,4 3 9 0,-3-2-4 11,2 1 3-11,-6 0-3 0,4 1 6 14,-2-2-10-14,2 1 4 0,-3 4 0 23,-1-2-7-23,0-3 14 0,2 3-14 0,0-3 10 0,-2 1-1 0,2 1-4 11,1-2 2-11,-3 2 0 0,0-2 0 14,3 0 6-13,-3 2-6-1,0 1 4 0,0-1 0 20,0-2-8-20,0 4 6 0,0-2-2 0,0 2-4 0,1 0 6 10,-1 1 0-10,0-3-4 18,0 3 6-18,0-2-6 0,0 2 5 0,0-4-1 0,3 3-9 14,0 2 3-14,-3-3 6 0,1 1-4 18,-1 2 2-18,0-2 2 0,0 2-4 0,0-1 6 0,4 1-2 14,-4-3-6-14,0 3 4 0,6-3-2 20,-6 3 0-20,0-2 10 0,0 2-8 0,1-2-4 0,2 0 6 14,-3 2-8-14,2 0 8 0,-2 0-2 0,0-1 2 12,5-1 4-12,-5 1-12 0,2 2 8 24,1-4-6-24,1 1 2 0,-1-1 4 0,1 0 0 0,0-1 2 0,-1 1-4 13,3-2 5-13,-3 1-12 0,1-3 1 10,3 0 1-10,-1 3 3 14,-2-2 11-14,3 1-14 0,-5 2 10 0,2-3-5 23,2 0-2-23,-5 0 8 0,3 0-4 0,-1-1-2 0,1-1-6 0,2 1 4 11,-6 0 2-10,4-1 0 0,-2 2 0 11,-2 0 0-12,5-2-7 0,-3 2 5 21,2 0 4-21,2-2 5 0,-6 1-3 0,4 1-4 0,-1 1 4 10,-2-2-6-10,2-1-2 0,1 3 10 17,-1-2-10-16,-1 0-1-1,2 0 8 0,-4 0-7 16,6 0 10-16,-5-2-8 0,3 1 2 0,-4-1 2 14,6 2-13-14,-6-3 16 0,1 1-5 0,5 1-7 14,-6-3 14-14,1 1 1 0,2-2 33 21,2-1 6-21,-3 1-2 0,0 0-2 0,1 0-35 0,2-1-6 1,-2-2 3 12,3-1-7-13,-5 2-3 0,4-3 8 11,0-1-6-11,0 0 1 0,0-3 2 24,-2 2-6-24,1-3 1 0,2-3 5 0,1 2 11 0,-1-2 31 0,0-1-1 13,-1-1 5-13,1 2-6 0,0-4-32 11,-1 0-3-10,2 0-7-1,-2 5 0 23,2-2 22-23,-2 3 4 0,1 0 5 0,-4 1-3 0,5 3-12 0,-3-1-1 11,2 1 1-11,-5 1 4 2,2-4-7 10,-2 3-2-12,4-2-2 0,-4 2-7 14,-1 2 4-14,0 0 3 0,0 2-3 21,0 0 1-21,0 2-3 0,0 5 3 0,0-5-5 0,0 4 4 0,0-1-1 10,0 2-3-10,0 2 6 18,0 4-6-18,0-2 3 0,0-1-6 0,0-1 1 0,0 6 4 16,0-3-4-16,0 1 7 0,0-3-12 0,0 4 11 15,0-1 0-15,0 0-6 0,0 1 11 1,0-1-6 16,0 1-3-17,0-1 0 0,0 0 4 0,0 2-1 16,0-3-6-16,0 0 6 0,0 2-3 0,0-4-7 15,0 2 11-15,0-2 3 0,0 1-7 0,0-3 2 18,-11 1 3-18,11 1-5 0,-12-2 0 0,12 0 4 16,-17 0 1-16,9-2-5 0,8 0 4 0,-10-1 1 12,3-2-7-12,1 4 2 0,0-6-3 12,1 3 6-12,-1-3-3 0,2 0 2 25,-1 1 2-25,1-2-8 0,3 0 6 0,-5 0 5 0,2-1-7 0,2 3 2 1,-3-3 0 8,0 0-8-9,0 1 6 13,3-3 0-12,-2 3 2-1,4-2 0 13,-6 0-2-13,5 2 0 0,-5 0-4 0,2 0 4 21,4 0 0-21,-2 3-5 0,0-1 3 0,-1 3 0 0,3 1 4 11,0-2 0-11,0 4-4 0,0 1 2 17,0 0-12-17,0 1 8 0,0 1 4 0,0 0-5 16,0-1 5-16,0 2 0 0,0 0 3 0,0 0-8 15,0 0 8-15,0 1-3 0,11-1-3 0,-11 1 5 18,7-2-2-18,-7 0 3 0,10 1-8 0,-3 0 7 17,-2 1 1-16,0-2-8-1,-3 2 5 0,2-1 2 0,2 2-9 12,-5 0 7-12,0-3 0 0,5 4-6 22,-4-3 3-22,2 1 6 0,-1 2-3 0,1-3 2 0,0 1 2 14,2 3-8-14,-2-3-3 0,-2 0 7 0,5 1-2 14,0 2 0-14,1 0 4 0,-1 0-4 10,1 0 0-10,6 0 2 0,-1 0 0 24,-1 0-2-24,1 0 4 0,6 0 0 0,-1 0 0 0,3 0 1 0,-1 0-6 10,3 0 1-10,4 0 2 2,-6 0 2 10,2 0-2-12,0 8-2 0,1-8 0 14,-4 10 0-14,-2-10-1 0,1 6 6 21,-3-6-3-21,-5 5 0 0,0-1-5 0,1 0 3 0,-5-1-1 2,3 0-1 7,-6 2 6-8,3 0 5 0,-3 0-9 14,3 0 6-15,1 1 5 0,-3 2-20 17,5 3 15-17,-1-1-2 0,2 0-6 0,-4 4 9 0,5-1-5 14,-1 3 0-14,-1-3 0 0,1 2 0 19,-2 1 0-19,2-3-9 0,1 3 7 0,-3 0 11 0,0 0-14 16,-2 0 10-16,3 2-1 0,-4-4-11 0,4 4 10 13,-3-1-8-12,1-1 3-1,1 0-7 20,-1 0 9-20,-3 1 0 0,2-1 0 0,-2 0 4 0,1-2-1 13,-6 2-1-13,2 0-11 0,0-1 4 0,0-1 3 13,-2 2-3-13,0-3 3 0,0 4 2 13,0-3-5-13,0-1 1 0,0 3 2 24,0-4 2-24,0 0-5 0,0 1 5 0,0-4 3 0,0 1-1 0,0 3-7 10,0-2 5-10,0-3 2 0,0 3-8 14,0-3 8-14,0 0-6 0,0 1 4 14,0 0-5-14,0-1 3 0,0 0 4 0,0 0-11 21,0 3 9-21,0-7-2 0,0 2 4 0,0 0-6 0,0 1 4 10,0-2 0-9,0 1-9 0,0-2 11 15,0 0-4-16,0 0 2 0,0-1-3 0,0 0 6 14,0-3 6-14,0 5-14 1,0-4 10-1,0 4-8 19,0-5-3-19,0 2 6 0,0 1 0 0,0-3-3 14,0 4 1-14,0-3 2 0,0 2-2 0,0-3 6 14,0 3-6-14,0-2 2 0,0 2 0 1,0 1-7 12,0-3 5-13,0 2 2 0,0 1 4 21,0 1-6-21,0-2 4 0,0 2-2 0,0-1-7 0,0 2 9 16,0-1-2-16,0-2 0 0,0 4-2 0,0-3 2 2,0 2-2 8,0 0 0-10,0-2 0 13,0 3 0-12,0 1 4-1,10 0-9 0,-2 0 9 22,2-2 0-22,-3-1-6 0,0 3 9 0,2-3-10 0,-2-2 8 12,2 0-6-12,1-2 3 1,-2 3 9 0,2-2-13 11,1-1 8-12,-2 0 1 0,2 2-12 21,1 0 9-21,-1 2 0 0,-1-1-4 0,-1 2 4 0,2 1-2 9,-1-3 2-9,-2 4-6 19,2-2 4-19,-4-1 7 0,1 0-16 0,3-1 18 0,-3 0-4 13,-2 2-7-13,2-2 6 0,-3 0-9 16,3 0 3-16,-6-3-5 0,5 2 9 0,-4-1 5 14,2 3-9-14,1-2 4 0,-3 0 0 0,2 0-6 21,0 2 2-21,-1 0 6 0,2-1-4 0,-3-2-4 0,3 3 6 13,0-2 0-12,-3 2-6-1,1 0 10 13,2-2-1-13,-2 1-7 0,0 0 4 0,3 3-2 21,-4-2 0-21,4-1-5 0,-2 1 3 0,-2 0 4 0,5-1-8 14,1 3 10-13,-6-2 1-1,2-2-7 0,3 1 13 12,-5 0-9-12,3 1-4 0,-3 0 2 21,6-3 0-21,-2 3 0 0,1-2 2 0,-3 1 1 0,1-2-6 16,2 0 1-16,-3-1 4 0,5 2 3 0,-7-1-12 11,6 0 9-11,-4-2 3 0,1 0-10 13,0 0 14-13,2 3-11 1,-6-2-2 19,4 1 4-20,0-2-3 0,-3 4 8 0,3-3-5 0,-3 0 0 15,2 1 2-15,2 0-9 0,-2 1 7 0,3-1 5 13,-1 1-12-13,-1-1 11 0,4 1 1 14,-2 0-12-14,2-1 14 0,2-1-2 0,-1 0-5 15,-3 3 4-15,2-2-4 0,1-1 0 20,-3 0-7-20,4 1 7 0,-1 3-2 0,-4-3 0 0,2 1 6 15,4 0-4-15,-5-1 0 1,4 1 0-1,-1 0 0 13,-2 2 5-13,2-3-1 0,-4 1-4 0,1 3 7 14,3-2-16-14,-3-3 9 0,-1 2 2 21,1 1-8-21,0-3 12 0,-3 4-3 0,4-2-6 0,-4-1 3 13,2-1 5-13,-5 1-3 0,2 2-2 1,-2-3 2 11,-1 1-6-12,6-1-1 0,-6-1 5 22,0 0-2-22,1 0 6 0,-1 3-6 0,0-3 7 0,0 0-3 13,0 0-6-12,0 0 4-1,0 0-5 0,0 0 5 12,0 0 2-12,0 0 1 0,0 0-1 15,0 0-2-15,0 0-2 0,0 0 4 0,0 0-7 21,0 0 5-21,0 0 3 0,0 0-3 0,0 0 2 0,0 0 0 13,0 0-2-13,0 0-7 0,0 0 10 15,0 0-1-15,0 0-11 0,0 0 13 0,0 0 0 13,0 0-12-13,0 0 12 0,0 0-6 16,0 0-2-16,0 0 8 0,0 0-4 0,0 0 0 18,0 0-2-18,0 0 2 0,0 0 4 0,0 0-1 0,12 0-1 16,-12 0 0-16,0 9-6 0,11-9 4 0,-11 8 4 14,7-4-2-14,0 1-2 0,-2 2-2 12,0-4 0-12,-1 3 0 0,1-1 10 22,-2-2 1-22,1 3-11 0,3-2-3 0,-3 2 3 0,0 0-2 0,1 1 6 14,2 0 5-14,-3-1-9 0,6 2 8 13,-3 0-4-13,-3 3 1 0,4-2-1 2,0 2 0 9,-4 0-2-11,3-1 0 0,3 3 5 22,-2-1-1-22,-3 3-4 0,2 1 0 0,3-2 5 0,-1 2-12 13,1-3 14-13,0 2 0 0,-3 2-14 2,0-2 7 10,4-1 0-12,-4 1 2 0,3-1-2 21,-3-3 5-21,2 4-5 0,-2-4-3 0,0-1 8 0,-1 1-7 10,0-1 2-10,-5-1 2 0,5-2-2 17,-5 2 7-17,2-2-10 0,-2-1-3 1,2 1 8 13,0-1-4-14,-3-2 6 0,0 2 1 0,1-1-5 15,2-1-2-15,-1 1 2 0,2 0 2 19,-3 1-2-19,1 0-2 0,4 1-3 0,-2-3 5 0,-3 1 0 16,5-1 2-16,-5 1 3 0,4 1-5 0,0-2-2 14,0 2 4-14,-4-4 0 0,-1 2-6 0,6-2 6 19,-6 3-2-19,1-3-5 0,2 1 8 0,0 1-1 15,-3 0-9-15,1-4 5 0,-1 3 4 0,0-1-2 15,0-1 7-15,0 1-3 0,0 0-6 0,0-1-7 11,0 1 4-10,0-1 8-1,0-1-6 23,0 2 13-23,0 0-8 0,0-2-4 0,0 0-1 0,0 1 3 0,0 0 0 13,0 3 0-13,0-1 3 0,0 0-6 12,0-1 1-12,0 3-2 0,0-2 4 14,0 0-3-14,0 2 3 0,0-3 3 1,0 4-3 19,-14-2-3-20,14 0 1 0,-16 3 7 0,8-1-8 0,-4 0 6 9,1-1-1-9,1 0-7 18,2 1 8-18,-2 1-3 0,1-2 0 0,2 1 0 14,-2 1-7-14,2-2 7 0,-3 2-5 0,3 0 3 17,-1-2 13-17,1 3-13 0,-2-1 4 0,2 0 1 14,-3 2-10-14,4-2 4 0,1 0 8 0,-2 1-10 21,1-2 3-21,-1 3 4 0,3-1-4 0,-4-1 2 0,3-2-2 14,0 2-1-14,3-1-2 0,-7 1 1 12,8-1 9-12,-5-1-7 0,2-2-1 23,2 4 10-23,-3-1-9 0,3-3 0 0,-3 2 4 0,3-2-5 0,-2 2 1 14,-2 0 6-14,2 1-1 0,2-1-3 0,-3 0-4 10,-1 2 1-10,0-3-1 24,-1 4-1-24,2-3 12 0,-1 0-5 0,0-2-6 0,1 4 2 0,-3-1 4 11,4-3-11-11,-3 0 12 0,3-1 3 14,-3 4-11-14,2-4 10 0,4 3-3 13,-6-4-4-13,1 1 2 0,2 1-3 0,3 0 3 21,-5 1-2-21,0 0 0 0,0-4 11 0,2 4-11 0,0 0 0 10,0-2 4-10,2 3-9 1,-3-4 5 16,0 3 4-17,0-4-6 0,3 3 2 0,-2-2 0 17,-2 3 4-17,6-2-5 0,-1 2-3 0,-5-2 6 14,5 2-11-14,1 2 11 0,0-2 2 0,0 1 0 14,0-2 0-14,0 2-2 0,0-3 5 21,0 1-10-21,0 0 3 0,0 2 2 0,0-1-2 0,0 2-3 14,0 0 7-14,14-3-6 0,-3 2-1 0,-11 0 5 13,13 2 3-13,-2 0-3 0,1 0-3 21,-1-1 6-21,-1 1-8 1,-1-1 3-1,1 1 2 0,-2-1 0 1,4-1 0 12,-3 0 2-13,0 1 3 0,2 0-5 10,-4-2 0-10,3 4 4 0,-4-2-8 24,4 0 6-24,-3 3-5 0,2-1-1 0,2 0 0 0,-1-1 1 0,1 0 6 11,-3 2-12-11,4-5 13 2,0 4-11 9,-2-3 5-10,-2-2 8-1,2 2-6 13,-1 0 5-13,1 0-8 0,-5-4 3 21,2 4 5-21,3-3-9 0,-3 2 11 0,2-2-7 0,-2 1-7 14,2 2 11-14,-5-2-9 0,3 2 3 0,3 0 7 14,-3 0-3-14,-1 0-2 0,1 1 3 1,0 2-3 15,0 0 2-16,-3 0 0 0,6 2 3 0,-4-2-3 14,1 3-6-14,0 0 1 0,-3-1 8 14,4 1-5-14,-4 2 4 0,3-2 1 0,-3 1-7 20,2-1 4-20,-2 2-2 0,-1 3 7 0,1-3-7 0,2 0 0 15,-5 1 4-15,-1-1-6 0,2 3 4 1,1-3-2 11,-2 3 0-11,-1 0 3-1,4-1-6 21,-4 0 10-21,0-2-7 0,2 0-5 0,-2 0 17 0,0 0-12 13,0-2 4-13,1-3 5 0,-1 0-14 1,0 2 5 8,3-2 0-8,-3-2-2 23,0 0 2-24,0 2-2 0,3-4 6 0,-3 1-1 0,0-2-8 0,0 0 12 11,0 2-12-11,0 0 3 0,0-2 9 13,0 0-10-13,0 2 3 0,0-2 2 14,0 1-4-14,0 1-2 0,0-2 6 0,0-1 1 21,0 2-5-21,0-4 6 0,0 5 1 0,0-2-5 0,0-3 2 14,0 6 0-14,0-4-7 0,0 1 3 2,0 1 4 10,0-1-4-12,0 0-1 0,0 0 3 17,0 1-2-17,0-1 0 0,0 1 4 0,0 0 1 14,0-1-1-14,0 1 3 0,0 0-5 0,11-1-3 14,-11-1 1-14,12 1 4 0,-12 2-2 20,8-2-2-20,2 1 11 0,-4 0-14 0,1-1 3 0,3 1 4 14,-3-3-6-14,1 4 4 0,-3-3 2 0,3 0 5 20,-2 0-7-20,2 0-2 0,0-2 2 1,1 3-5-1,-4-1 3 14,2-1 4-14,-1 1 3 0,1 1-8 12,-2-3 3-12,1 0 5 0,-2 0-7 13,-1 0 2-13,1 0 0 0,2 0-5 0,-4 0 3 23,3 3-1-23,-3-3 8 0,0 1-7 0,3 0-2 0,-2 1 6 1,-2-1-7 9,3 1 1-10,1 0 8 15,-3-1-6-15,-2 3-5 0,5-1 12 0,0-3-3 21,-3 5-4-21,3-2 4 0,-3 1-2 0,2 0-4 0,2 0 6 13,-5 0 0-13,8 2-2 0,-6-1 2 14,-1 0 0-14,3 1-2 0,2 1 5 0,0-2-7 13,0 1-5-13,-3-2 9 0,3 0-6 17,-2 4 2-17,-1 0 6 0,3-5-4 0,-3 2-2 15,-4 0 4-15,5 1 3 0,-5-2-8 0,4 2 8 17,-4-3-3-17,1 2-2 0,1-2 2 0,-2 2-4 18,0 0 2-18,0 1-3 0,0-4 1 0,0 5 0 0,0-4 2 13,0 2 0-13,0 1 0 0,0-3 4 20,0 3-4-20,0-4-2 0,0 1 4 0,0 2 1 0,0 1-5 15,0-2 2-15,0 1 2 0,0 1-4 0,0-1 2 12,0 3 2-12,0-2-9 0,0 1 7 22,0-1 0-21,0 2 3-1,0-1 3 0,0 2-6 0,-12-1 5 0,12 0-10 14,0 0-1-14,0 0 6 0,-7 0-3 10,7-1 3-10,0 2 4 0,0-2-4 14,0 0-2-14,0 0 4 0,0-2-2 22,0 2 0-22,0 1 0 0,0-4 0 0,0 0 0 0,0 2-2 0,0-2 9 12,0 0-7-12,0-2 0 0,0 2 5 14,0 0-10-14,0 0 3 0,0-2 2 16,0 0-5-16,0-2 5 0,0 5 2 0,7-2 1 16,-7 0 2-16,9-1-8 0,-9 3 3 0,3-3-4 14,1 2-1-14,-4 0 5 0,3-2 0 0,1 4 0 16,-1-2 2-16,0-1 3 0,-3 2-7 0,1 0 2 18,2-2 2-18,-2 0-4 0,5 1-3 0,-6-1 8 14,2 0-6-14,0 0 1 0,0 1 6 0,2-1-1 20,-3-1-6-19,1 2 6-1,-2 4 1 0,3-5-6 0,0 1 2 12,-2-1-2-12,-1 2-1 0,3 0-1 13,-2-2 2-13,-1 3 7 0,6 0-5 20,-5-1 4-20,2 2-4 0,-1-1-3 0,3-1-1 0,-5 0-5 14,5 1 11-14,-1-1-6 0,-1 2 8 0,-2-1 1 13,5-2-5-13,-5 0 0 0,3 4-7 14,2-2 3-14,-4-2 4 0,-2 2 2 2,4-2 0 17,2 0 3-19,-2 0-7 0,-1-1 2 0,1 3 0 0,0-3 2 14,-1 4 0-14,1-1-4 0,-2 0 2 14,2 1-2-14,-3 0 0 0,1 0-1 0,1 0 5 14,-2-4-2-14,2 4 2 0,0 0-2 15,-2-5-2-15,5 4 0 0,-5-2 2 0,2 0 4 19,-1 0-4-19,3-1-2 0,-5 2 2 0,0-2-2 0,0 0 0 15,0 1 6-15,0-2-10 0,0 4 1 13,0-2 5-13,0 3 0 0,0-1-2 0,0 1 2 16,0 3-2-15,0-2-5-1,0 0 7 0,0 1 2 19,0-3 1-19,0 1-1 0,0 1 0 0,0-2-2 0,0-1-2 13,0 1 2-13,0 1 0 0,0-1 0 14,0 4-5-14,-11 0 8 0,11-2-1 22,0 0-9-22,-13 3 12 0,13 0-8 0,0 1-3 0,-7-3 6 0,-2 1-5 13,5 1 3-13,0-3 2 0,0 0 0 13,1 0 2-13,-1-1 0 0,-2-1 5 14,6 2-7-14,-4 0 7 0,2-2-7 0,1-1-2 21,-4 4 11-21,5-3-14 0,-4 2 3 0,3-1 2 0,-5 2 0 14,5-1 2-14,-2 0-2 0,-1 0 7 1,1-1-10 11,1-1 6-11,-3 0 1-1,3 4-6 14,-1-3 6-14,2 1-10 0,1-2 8 0,-6 4-4 15,6-2 0-15,-1 0 8 0,-2-2-6 1,-1 1 3 17,1 1-6-18,1-2 5 0,-3 1 3 0,1-1-3 15,2 0 2-15,1 0-4 0,-5 1-4 0,3 0 6 14,2-1 3-14,-5 2-5 1,2 2 4 13,1-3-2-14,-1 2-6 0,2-1 4 0,-3 0-3 20,0 0 6-20,4 0-3 0,-5 0 0 0,5 2 2 0,-2-4-2 14,3 1 5-14,-2 1-7 0,0 3 4 0,-1-3-7 12,1 0 3-11,2 0 6-1,0 0-2 22,0 2-2-22,0-1 5 0,-5 0-2 0,5-2-6 0,0 1 8 14,0 0 2-14,0 0-7 0,0-1-3 0,0 1 3 12,0 0-6-12,0 0 8 0,0 2 3 14,0-4-1-14,0 4-6 1,0 0 2-1,0 0 0 20,0 0-5-20,0 0 8 0,0-2-3 0,0 0 6 0,0 3-6 13,0-3 2-13,0 0 1 1,0 2-8 12,0 1 8-12,0-3 1-1,0 1-4 0,17 3-2 13,-17-4 4-13,0 2-4 0,13-1 2 16,-13 1 0-16,11 0 0 0,-11-4 0 0,10 4 2 19,-10 1 5-19,4-2-5 0,5 1 0 0,-9 0-2 0,0 1 2 16,1-2-2-16,3 3-2 0,-4-3 0 0,0 1-1 14,0-1 3-14,0-1 2 0,0 0 5 14,0 0-7-14,0-2-2 0,0 2 0 0,0-2 0 20,0 1 0-20,0 1 4 0,0-3 0 0,0 3-2 0,0-2 0 14,0 0 2-14,0 1-2 0,0-2 0 12,0 3 5-12,0-5-8 0,0 2 3 23,0-3 0-23,0 1 2 0,0 0 1 0,0-3 2 0,0 3-1 0,0-2-4 13,0-1 0-13,0 1 0 0,0-1 0 13,0 2 0-13,0-2-2 0,0 0-3 14,0 0 3-14,0 0-3 0,0 3 8 0,0-3-1 20,0 1 0-19,0-1 1-1,0 1-3 0,0-1 2 0,0 1-2 13,0-1-2-13,0 0 4 0,0 0 0 14,0 0-2-14,0 0 7 0,0 0-5 0,0 0-2 14,0 0 5-14,0 0-3 0,0 0 0 15,0 0-2-15,0 0 5 1,0 0-3-1,0 0 0 18,0 0 7-18,0 0-4 1,0 0-1-1,0 0 5 0,0 0-6 14,0 0-3-14,0 0 2 0,0 0-4 0,0 0 4 15,0-9-2-15,0 9 0 0,0-7 2 19,0 7-4-19,0 0 2 0,0-5-2 0,0 5 2 0,0-5 0 15,0 2-3-15,0 3 6 0,0 0-6 0,0-3 1 15,0 3 0-15,0 0 4 0,0-1-2 0,0-3-2 12,0 4 9-12,0 0-10 0,0 0-1 22,0 0-21-22,0 0-54 0,0 0-77 0,0 0-93 0,0-2-96 13,0 1-95-13,0-1-109 0</inkml:trace>
    </iact:actionData>
  </iact:action>
  <iact:action type="add" startTime="105169">
    <iact:property name="dataType"/>
    <iact:actionData xml:id="d7">
      <inkml:trace xmlns:inkml="http://www.w3.org/2003/InkML" xml:id="stk7" contextRef="#ctx0" brushRef="#br1">28100 12106 211 0,'9'-10'29'3,"-9"10"22"13,10-8 17-15,-2 8-2-1,-8 0 0 0,0 0-11 53,0 0 0-53,0 0 8 0,0 0-16 0,0 0 8 0,0 0-9 0,0 0-6 0,0 0-10 0,0 0-8 0,0 0-11 0,0 0 8 0,0 0-3 0,0 0-2 0,0 0 10 9,-11 0-5-9,11 0 2 0,0 0-10 20,0 0 0-20,0 0-9 0,-11 0 8 0,11-11 5 0,-5 11 12 35,5-9 14-35,0 9-6 0,0-9-5 0,0 9-22 0,0-6-1 0,0 6 7 0,0-7 9 0,0 1 2 7,0 4-3-7,0 2-7 14,0-3-7-14,0 2-8 0,0-1-4 0,0 2 4 25,0 0-5-25,0 0 8 0,0 0 1 0,0 0 0 0,0 0-4 0,0 0 0 10,-17 0 4-10,17 0-12 14,0 0 12-14,-15 0-8 0,15 0 6 0,-13 8-6 13,13-8 2-13,-12 8 6 0,5-8-8 22,-3 11 16-22,3-2-12 0,2-2 0 0,-3-3-6 0,4 1 0 0,1-1 10 10,-1 3-6-10,0-3 10 17,1 1-4-17,0-1-8 0,2 2 4 0,-1-1-2 18,2 0-2-18,0-2 0 0,0 0 6 0,0 2-4 0,0-3 8 14,0-1-6-14,0 2 4 0,0 0 0 14,0-3-6-14,0 2 10 0,0 0-8 0,13-1 4 20,-13-1-8-20,13 0 2 0,-13 0 4 0,14 0-6 0,-4 0 4 14,1 0 4-14,-5 0-4 0,4 0-6 22,-6-11 16-22,3 11-7 0,-2 0-3 0,-1-11 6 0,0 3-4 0,-2 8-6 11,-1-7 2-11,-1-1 4 0,0 2-7 14,0-1 7-14,0 4-6 1,0-1 6 10,0 0 0-10,0 1-8-1,0 1 12 20,-18-1-6-20,18 3-8 0,-13-3 8 0,13 2-2 0,-10 1 0 11,1 0 0-11,9 0 4 0,-10 0-6 17,10 0-2-17,-8 0 6 0,4 0-2 1,-4 0 6 10,4 0-6-10,-2 0 4-1,2 12-8 20,3-12 6-20,-6 11 0 0,1-11 4 0,6 13-2 1,-4-5-4-1,4-1 2 11,0-1-4-10,0-1 12-1,0 1-10 16,0-1 2-16,0-2-2 0,0-1 2 0,0 1 2 18,0-1 2-18,0 1 0 1,0-1-6-1,0-1 2 13,17 1 0-13,-17-2 0 0,15 0 4 0,-2 0-6 15,-13 0 10-14,17 0-8-1,-4 0-8 0,1 0 14 17,-2 0-8-17,-1-13 9 0,0 13-1 0,-1-10-2 15,-1 1-2-15,-5 9-4 0,3-8-4 0,-7 1 4 22,0 1 6-21,0 1-8-1,0 0 7 0,0 0-3 0,0 2-8 0,0-1 8 12,0 3 2-11,-20-2-8-1,9 2 6 9,-6-1 0-9,6 2 2 23,-2 0-2-23,1 0-6 0,1 0 8 0,-6 0-2 0,6 0 4 0,-1 0-4 16,2 0-2-16,0 0 2 0,0 0-10 0,6 0 10 9,0 11 0-9,1-11-4 3,0 11 10 8,2-4-2-10,1-7-6-1,0 6 2 13,0-6-2-13,0 5 4 0,0-1 2 21,0-4 0-21,0 0-2 0,0 4-2 0,0-2 0 0,0-1-4 11,0 1 10-11,0-1-4 0,15-1-6 16,1 0 12-16,-16 0-12 0,18 0 4 0,-2 0 7 18,-6 0-7-18,0 0 8 0,1 0-10 0,1 0 4 0,-5 0-2 13,1-11 2-13,-3 11 6 0,3-8-6 21,-5 8 2-20,0-8-8-1,-3 2 2 0,0 6 0 0,0-7-4 13,0 4 6-13,0 0-2 0,0 2-2 0,-16 0 2 13,16-2 4-13,-17 2-2 0,6 1 2 24,11 0-4-24,-13 0 0 0,0 0 0 0,6 0-2 0,-3 0 10 0,0 0-8 12,3 0 0-12,0 0 4 0,1 0 0 11,1 12 0-11,-1-12-2 0,0 13 0 21,2-13-2-21,1 10 0 0,2 0 2 0,1-10 4 0,0 6-4 17,0 0-2-17,0-1 8 1,0-5-6-1,0 3 6 1,0 1 4 7,0-1-4-8,0-3-2 14,0 3-6-14,0-1 4 0,15-2 4 21,-15 0-4-21,16 0 4 0,-2 0-8 0,-2 0 0 0,-1 0 0 10,0 0 7-10,1 0 3 0,3 0-8 14,-6 0 10-14,-1-12-6 0,1 12-2 17,1-8-2-17,-9 8 4 0,-1-9-6 0,0 1 4 0,0 8 2 18,0-7-6-18,0 1 4 0,0 1-10 0,-15 0 10 13,15 0-6-12,-13-1-4-1,13 4 12 0,-13-2-7 20,13 1 6-20,-11 2-1 0,11-2-4 0,0 0-2 0,-6 3-35 14,6 0-61-14,-10 0-70 0,10 0-72 15,0 0-72-15,0 0 58 0</inkml:trace>
    </iact:actionData>
  </iact:action>
  <iact:action type="add" startTime="106746">
    <iact:property name="dataType"/>
    <iact:actionData xml:id="d8">
      <inkml:trace xmlns:inkml="http://www.w3.org/2003/InkML" xml:id="stk8" contextRef="#ctx0" brushRef="#br1">27082 10525 239 0,'0'0'43'0,"0"0"20"30,0 0 23-30,0 0 42 0,0 0-15 0,0 0 0 0,0 0-20 0,0 0-32 0,0 0-23 6,0 0-12-6,-11 0 6 18,11 0 22-18,0 0 7 0,-10 0 2 0,10 0-4 18,0 0-26-18,0 0-8 0,0 0-13 0,0 0-2 0,0 0-3 16,0 0-9-16,0 0 6 0,0 0-9 0,0 0 1 11,0 0 2-11,0 0 6 0,-15 0 1 13,15 0-3-13,-19 0 2 0,19 0-7 24,-11 10 1-24,11-2 0 0,-13-8 3 0,13 13 3 0,-13-5-8 0,13 0 6 11,-6-1 0-11,6-3-7 0,0-2 12 14,0 3-5-14,0 1-6 0,0-3 10 15,0-1-6-15,0-2 4 0,13 0 2 0,-13 0 2 16,14 0 2-16,-1 0-6 0,-3 0 2 0,2 0-8 14,-1 0 2-14,0-16 2 0,1 3-4 19,-5 4 6-19,4-4-6 0,-7 4 4 0,3-2 5 0,-1 0-11 16,-4 0 10-15,-2 3-10-1,0-2-5 0,0 2 13 16,0 2-14-16,0 0 10 0,0 2-8 0,-16 1 2 16,2 1 4-16,0 1-6 0,-2 1 14 0,3 0-8 13,-4 0 4-13,-1 0-6 0,-1 0 2 0,2 0 2 14,-1 14-6-14,0-14 14 0,7 16-10 22,-2-6-4-22,2 0 8 0,1-1-4 0,3 1 4 0,4-2-2 0,-1-2 2 14,0 1 0-14,4 1-2 0,0-3 0 11,0-2 2-11,0 0-2 0,0 1-2 14,0 0 10-14,0-2-8 0,15-1 0 21,-15-1 12-21,13 1-10 0,0 1 4 1,-2-2 4-1,-1 0-8 0,1 0 4 13,1 0-2-13,-1 0 3 0,1 0-3 14,2 0-6-14,-6-12 12 0,4 12-12 0,-2-12-2 14,-5 3 14-14,2 9-14 0,1-9-2 16,-4 1 12-16,-4 0-10 0,5 0 2 0,-5-1 4 19,0 2 0-19,0 2 2 0,0-1-8 0,0-2 12 0,0 2-18 13,-21 0 0-13,5 4 14 0,16-2-12 16,-15 1 46-16,-2 2 15 0,5 1-3 0,1 0 6 14,3 0-40-14,-4 0-12 0,2 0 3 0,0 0-13 20,2 0 6-20,-1 0-4 0,2 0-4 0,0 13 3 0,0-13 9 15,5 9 0-15,-3-9-6 0,5 11 10 1,0-4-8 10,0-1-8-11,0 1 16 22,0-7-8-22,0 5-6 0,0-1 16 0,0 1-12 0,14-3 0 0,0 2 10 15,-14-2-12-15,17 0 6 0,-3-2-2 0,4 0 0 11,-7 0 6-11,2 0-10 1,4 0 8 12,-4 0-6-13,4 0 2 0,-5 0 0 21,5 0-2-21,-1 0 8 0,-2-12-10 0,-1 12 11 0,1-8-7 14,-2 8-6-14,-4-9 6 0,4 9 2 0,-5 0 2 13,-2 0-4-13,0-5 4 0,-4 5-8 14,2-5 0-13,-3 5 8-1,0 0-8 0,0 0 6 15,0 0-5-15,0 0 3 0,0 0 0 19,0 0-6-19,0 0 6 0,0 0-4 0,0 12 0 0,0-12 8 14,0 0-4-14,0 11-2 0,0-11 4 0,0 0 0 16,0 8 0-16,0-8-2 0,0 0 4 0,-14 0-2 14,14 0-4-14,0 0 6 0,0 0-2 20,0 0-10-20,0 0 14 0,0 0-10 0,0 0 8 0,0 0-2 15,0 0-6-15,0 0 13 0,-7 0-17 0,7 0 16 11,-8 0-2-11,8 0-12 0,-8-10 6 24,8 10-8-24,-1 0 6 0,-5 0 4 0,2 0-2 0,4 0 4 0,0 0-15 13,0 0 15-13,0 0-2 0,0 0-8 12,0 0 14-12,0 0-14 0,0 0 4 14,0 0 1-14,0 0-77 0,0 0-57 22,0 0-80-22,0 0-78 0,0 0-43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1:13:48.3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11083">
    <iact:property name="dataType"/>
    <iact:actionData xml:id="d0">
      <inkml:trace xmlns:inkml="http://www.w3.org/2003/InkML" xml:id="stk0" contextRef="#ctx0" brushRef="#br0">11281 4311 116 0,'17'-4'8'61,"1"0"-6"-61,-2 0 3 0,-5 4 5 0,5-3-3 0,-3 3 10 0,0 0 9 0,-2 0-2 0,3 0 0 0,-1 0 14 0,0 0-7 0,0 0 2 0,2 0-5 0,-2 0-14 0,-2 0 2 0,2 0-2 11,1 0 14-11,-2 0 0 0,2 0-17 18,0 0 10-18,-1 0-17 0,1 0-6 0,2 0 16 14,0 0-11-14,2 0-4 0,0 0 18 0,0 0-4 9,-1 0-10-9,1 0 22 29,1 0-23-29,2 0 2 0,-1 0 12 0,1 0-17 0,-1 0 11 0,3 0-5 0,2 0 1 6,-2 0 14-6,4 0-8 13,-6 0 16-13,5 0-1 1,1 0-7 19,-1 0-4-20,1 0-10 0,1 0-1 0,-4 0-8 0,5 15 14 12,-2-15 5-12,-2 0 4 0,2 0 17 16,-1 0 2-16,1 12-10 0,1-12-5 0,1 0-13 14,-5 0-5-14,0 0-2 0,0 0-4 0,0 0 7 19,2 0-14-19,1 0 12 0,3 0-8 0,0 0 5 13,7 0 3-13,0 0-5 0,1 0 6 0,3 0-12 22,0 0 14-22,5 0-8 0,-6 0 2 0,4 0 3 0,-2 0-7 10,5-8 8-10,-4 8-10 0,1-5 0 14,-3 0 1-14,5 2 1 0,-1 0 2 22,1-2 7-22,-4 0-1 0,1 3-8 0,1-2 10 0,-3 0-12 0,3 0-4 13,-2 4 14-13,-3-2-6 0,-3 0-4 12,-1-1 6-12,-2 3-6 0,6 0 6 14,-8 0 6-14,0 0-1 0,2 0-3 22,-2 0-12-22,2 0 5 0,-1 0 3 0,0 0-2 0,2 0 8 0,0 0-6 12,0 0-6-12,3 0 2 0,3 0 3 14,-3 0 6-14,3 0-5 0,-1-11 4 1,1 11 1 19,1 0-6-20,1-8 6 0,-4 8-7 0,0 0-2 0,4 0 2 10,3 0 4-10,-1 0 8 18,5 0 1-18,0 0 31 0,2 0 5 0,6 0 1 0,3 0-8 14,3-15-23-14,2 15-13 0,-2 0-3 16,3-11 5-16,1 11-8 0,-1 0 10 0,3-8-8 15,-2 8 2-15,-2 0 6 0,2 0-14 0,-3-8 6 21,-4 8 0-21,4 0-16 0,-4 0 18 0,-1 0-4 0,1 0-1 13,-5 0 12-13,2 0-13 0,-4 0 2 13,2 0 6-13,-1 0-6 0,-3 0 4 0,-1 0-2 22,-1 0 2-22,2 0-2 0,-2 0 6 0,3 0 4 0,2 0-12 14,-3 0 10-13,1 0-14-1,8 0 0 0,1 0 6 10,-2 0 0-10,3 0-2 23,1 0 6-22,-5 0-4-1,4 0-6 0,1 0 12 0,-5 0-4 0,5 0-4 12,-5 0 10-12,0 0-8 0,1 0-6 12,-1 0 13-12,5 0-10 0,-9 0-3 14,5 0 10-14,-2 0-6 0,3 0-2 0,-2 0 13 21,0 0-9-21,1 0-2 0,-2 0 6 0,-2 0-5 0,2 0 1 14,-5 0 4-14,1 0 1 0,1 0-9 0,-7-12 8 13,7 12-6-13,0 0-4 0,-1 0 12 14,2 0-6-14,5-9 2 0,1 9 2 1,1 0-4 15,2-6 4-16,0 6 0 0,0-5 0 0,3 2 5 15,-3 1-5-15,1-3 8 0,-1 2-3 20,0 0-11-20,0-1 14 0,0 3-4 0,0 0-8 0,0-3 9 14,-1 1-7-14,1 2-6 0,3-1 10 0,-2 0 0 20,-2 1-7-20,0-1 1 0,4-1 4 0,0 1-4 0,-6 0-2 15,-1 1 5-15,0-2-3 0,-1 1-4 0,-2-1 6 13,3 0-2-13,-2-1-6 0,0 0 10 11,4 2 0-11,-1-3-4 0,3 4 6 24,0 1-8-24,1-3 2 0,-4 2-2 1,3-2 2-1,-1 2 0 0,-2 1-4 10,-3 0 8-10,3-2-2 1,-2 1-4 12,-1-1 8-12,-3 0-6-1,6 1-12 13,-5 1 14-13,-1 0-4 0,2 0-4 20,-1 0 18-19,-1 0-16-1,0 0-2 0,-1 0 8 0,-1 0-3 0,0 0 3 13,-1 0 1-13,-1 0-1 0,-1 0 4 14,-3 0-8-14,-4 0 6 0,-2 0 2 1,0 0 2 15,-4 0 23-16,3 0 0 0,-9 0 5 0,6 0-12 14,-3 0-7-14,0 0-9 0,2 0-4 18,-5 0 14-18,0 0-8 0,-1-10 0 0,-4 10 6 0,2-8-14 17,1 8 8-17,-5 0 8 0,2 0 0 0,-5 0 8 13,0 0-2-13,-5 0-3 0,2 0 9 21,-2 0 7-21,-2 0 6 0,-2 0 8 0,-3 0-16 0,-1 0 4 15,-1 0-3-15,-3 0-5 0,0 0 0 0,-1 0-8 13,-2 0 0-13,-1 0-4 0,0 0 9 11,0 0-5-11,0 0-6 0,0 0 2 24,0 0-11-24,0 0-4 0,0 0 5 0,0 0-9 0,0 0 0 0,0 0-4 11,0 0-1-11,0 0-1 0,0 0-42 13,0 0-77-12,0 0-116-1,0 0-135 24,0 0-120-24</inkml:trace>
    </iact:actionData>
  </iact:action>
  <iact:action type="add" startTime="15508">
    <iact:property name="dataType"/>
    <iact:actionData xml:id="d1">
      <inkml:trace xmlns:inkml="http://www.w3.org/2003/InkML" xml:id="stk1" contextRef="#ctx0" brushRef="#br0">11240 14932 462 0,'14'0'19'1,"-14"-15"42"24,0 15 20-25,0 0 34 0,0 0 12 0,0 0 2 0,0 0-5 0,0 0-25 8,0 0-29-8,0 0-48 15,0-14-5-15,0 14-19 0,0 0 14 0,0 0 23 17,0 0 1-17,0 0 21 0,0 0-10 0,0 0-15 14,0 0-10-14,0 0-8 0,0 0-6 21,0 0-6-21,0 0 2 0,0 0 2 0,0 0 16 0,0 0 28 14,0 0 24-14,0 0 12 0,0 0-16 0,0 0-16 19,0 13-19-19,0 4-9 0,0-2 9 0,0 5-5 0,-19-1-3 15,7 2-4-15,-1 0-8 0,0 1 11 0,2 4-13 13,11-2-1-13,-15 3 5 0,4-3-10 11,4 1 3-11,-2 0 3 0,4 0-2 24,5-3 4-24,-5-1 5 0,1 1-7 0,4-4-3 0,0-2-10 1,0-2 7 9,0-1-1-10,0-1-4 14,0-1 7-14,0-6-2 0,0 3-3 0,17-4 1 13,-17 0 6-13,12-4-7 1,-12 3 3 19,11-3 6-20,-1 0-7 0,-2 0-4 0,-2 0-2 0,4 0 5 1,-3-13-8 12,2 13 6-13,2-17 8 0,1 4-9 14,-1 1 2-14,-1-3-2 0,1 1-2 14,-2-2-2-14,-2 1 0 0,3-2 4 0,-5 2-2 15,5-2-4-15,-4 1 4 0,0-2 0 0,-2 6 0 20,-1-1 2-20,1 1-4 0,0 1 2 0,-4 3-5 0,5 0 8 16,-1 0-3-16,-3 5-7 0,1-3 9 0,-2 2-9 13,0 1 7-13,0 0 3 0,4 1-3 20,-4 2 0-20,0 0-7 0,3 0 5 0,0 0-5 0,-2 0 1 14,2 0 8-14,0 12-2 0,1-12 2 13,0 19-2-13,4-5 4 0,-3 2 1 0,1 0-7 14,2 0 8-14,0 2-6 0,0 3-4 22,3-7 6-22,-5 1 5 0,5 3-3 0,2-1 1 0,0-1 10 0,0-3-4 12,2 0 0-12,0-2 4 0,0-1-6 14,0-1-2-14,3-2-7 0,-2-4 8 14,2-1-3-14,1-2-3 0,2 0 9 0,-1 0-7 21,-2 0 1-21,1 0 3 0,1-18 1 0,-3 4-2 0,-2 1-5 14,0-5 2-14,-4 0-6 0,-2-2-4 14,2-1 6-14,-5-3-5 0,-2-2 5 0,-4 0-2 21,0-1 2-21,0 1-2 0,0-1 0 0,0 1 6 0,0 2-8 14,0 6 6-14,0 0 0 0,-16 4-2 0,16-1 0 13,-14 6-7-13,14 0 5 0,-11 3 2 16,11 2-2-16,-10 0 2 0,10 1-2 0,-5 3-5 15,5-3 5-15,0 3 2 0,0 0-7 0,0 0 3 20,0 0 6-20,0 0-6 0,0 0 4 0,0 0 2 1,0 0-4 12,0 0 4-13,0 0 5 0,0 0-9 12,0 13-1-12,0-13-1 0,0 9-29 14,0-1-47-14,0-8-59 0,0 7-68 0,0-7-63 22,0 0-44-22,0 6-50 0,12-6-47 0,-12 2 85 0</inkml:trace>
    </iact:actionData>
  </iact:action>
  <iact:action type="add" startTime="16482">
    <iact:property name="dataType"/>
    <iact:actionData xml:id="d2">
      <inkml:trace xmlns:inkml="http://www.w3.org/2003/InkML" xml:id="stk2" contextRef="#ctx0" brushRef="#br0">12327 15083 246 0,'0'0'36'0,"0"0"9"14,0 0 8-13,0 0 3-1,0 0-37 0,0 0-8 16,0 0-15-16,0 0 8 1,0 0-6-1,0 0-2 14,0 0 9-14,0 0-12 0,0 0 7 17,0 0-2-17,0 0 1 0,0 0-3 0,0 0 6 0,0 0-2 18,0 0 7-18,0 0 11 0,0 0-4 0,0 0 20 9,0 0 0-9,0 0 7 18,0 0-1-18,0 0-1 0,0 0-6 0,0 0-9 0,0 0 9 16,0 0-2-16,0 0 9 0,0 0 1 0,0 0 2 15,0 7-13-15,0-7-4 0,0 0 8 21,0 0-6-21,0 0 19 0,0 0-5 0,0 0-8 0,0 0 1 0,0 0-20 13,0 0 7-13,0 0-9 0,0 0 6 13,0 0 3-13,0 0-9 0,0 0 18 22,0 0-13-22,0 0 11 0,0 0-2 0,0 0-9 0,0 0 21 0,0 0-3 14,0 0 18-14,0 0-2 0,0 0-26 11,0 0-1-11,0 0-17 0,0 0-2 14,0 0 10-14,0 0 4 0,0 0 10 0,0 0 7 20,0 0 0-20,0 0-8 0,0 0-8 0,16 0-9 0,-16 0-2 11,0 0-5-11,11 0-3 19,1 0 2-19,-5 0-4 0,1 0 0 0,1 0 10 0,-4-15-8 12,5 15-4-12,2-11 10 0,-1 11-8 17,5-11 4-17,-1 11 9 0,8-10-5 0,-2 4-2 18,6-2 5-18,3 3-7 0,0-2-4 0,3 1 4 0,1-2-8 14,-1 1 8-14,1-1-4 0,0 0-4 1,0 2 8 15,2-2-6-16,-1 0 4 0,-5 3 1 0,0 0-1 12,0 2 0-12,-8-2 0 0,1 5-2 22,-4-3 0-21,-2 3 0-1,-6 0 2 0,-2 0-2 0,-2 0-2 13,1 0 2-13,-2 0-2 0,-5 0-1 0,4 0-3 11,-5 0-42-11,2 0-44 1,-2 0-61 21,0 0-60-22,0 0-44 0,0 0-34 0,0 11-46 0</inkml:trace>
    </iact:actionData>
  </iact:action>
  <iact:action type="add" startTime="17084">
    <iact:property name="dataType"/>
    <iact:actionData xml:id="d3">
      <inkml:trace xmlns:inkml="http://www.w3.org/2003/InkML" xml:id="stk3" contextRef="#ctx0" brushRef="#br0">12668 15285 280 0,'-12'0'5'1,"-1"0"35"3,6 0 38 13,-9 0 45-16,3 0 30-1,0 0-21 0,1 0-20 13,-4 0-35-13,2 0-36 0,0 0-19 20,1 0-12-20,-4 0-14 0,5 0 0 0,-2 0 6 0,1 9-3 17,3-9 14-17,3 11 13 0,-1-11 10 0,1 8 12 0,2 0-11 8,1-6-12-7,1 4-11 20,2-2-12-21,-2 0 3 0,0-1 11 0,2 3-3 0,1-3 5 14,0-2 3-14,0 2-11 0,0-3-5 0,0 0 5 13,0 0 4-13,0 0 20 0,0 0 23 14,0 0 11-14,0 0 1 0,0 0-17 21,0 0 3-21,0 0-10 0,0 0-11 0,0 0 7 0,22 0-18 0,-3 0-2 14,5 0 4-14,-3 0-2 0,5-9 2 14,1 9-13-14,3-10-2 0,7 2-3 0,-3 3-11 13,3-3 6-13,4 0 4 0,3 3-14 21,2-2 12-21,-1 0 0 0,1 2-11 0,-1 1 14 0,-4-3-3 14,-1 5-8-14,-1-1 4 0,-3 1 2 0,-1 1-4 15,-6-1 6-15,-3 2-2 0,-3 0-4 14,0 0-41-14,-5 0-41 0,-2 0-66 0,-4 0-50 20,-3 0-25-20,-2 0-38 0,2 0-32 0,-2 0-1 0</inkml:trace>
    </iact:actionData>
  </iact:action>
  <iact:action type="add" startTime="17881">
    <iact:property name="dataType"/>
    <iact:actionData xml:id="d4">
      <inkml:trace xmlns:inkml="http://www.w3.org/2003/InkML" xml:id="stk4" contextRef="#ctx0" brushRef="#br0">11515 16036 455 0,'0'0'-2'0,"0"0"2"6,0 0 14 8,0-14 25-14,0 14 39 0,0-12 17 0,0 12 7 23,0-10-25-21,0 10-32-2,0-11-23 0,0 11-26 0,0-7 6 0,15 1-2 13,-4 6 3-13,-2 0 1 0,2 0-4 11,0 0 2-11,-1 0-2 0,2 0 3 13,-5 0-1-13,1 0-5 0,-3 0 5 14,2 0 52-14,-5 0 15 0,1 13 8 1,-1 1-8 19,1-1-5-19,-3 0 6-1,0 1-6 0,0 3 5 0,0 2-40 13,0-2-15-13,0 2-8 0,0 2 20 14,0 3 8-14,0-1 8 0,0-2 8 0,0 0-11 21,0-2-13-21,0 0-16 0,0-1 9 0,0-3-11 0,0 1 6 14,0-2 3-14,0 0 1 0,0-2 1 0,0 2-9 14,0-2 11-14,0-2-13 0,0-3 0 16,11 0 1-16,-11-1-5 0,11-1 0 0,-2-2 2 13,1 0 1-13,-2-2 1 0,1-1-8 19,1 0 2-19,1 0-2 0,1 0-6 0,-1 0-38 0,3-18-45 16,-1 4-74-16,1 2-81 1,-2-4-27-1,3 2-75 14,-5-6 27-14</inkml:trace>
    </iact:actionData>
  </iact:action>
  <iact:action type="add" startTime="18256">
    <iact:property name="dataType"/>
    <iact:actionData xml:id="d5">
      <inkml:trace xmlns:inkml="http://www.w3.org/2003/InkML" xml:id="stk5" contextRef="#ctx0" brushRef="#br0">11635 15800 764 0,'-14'-4'0'2,"-1"2"3"3,3 0 9 8,2-2 32-13,-2 2 40 0,1 2 34 16,2 0 11-16,2 0-24 0,4 0-39 0,-1 0-41 14,4 0-17-14,0-13-8 0,0 13-6 1,0-11 6 16,0 11-2-17,0 0-21 0,14 0-39 0,-14 0-56 18,16 0-60-18,-2 0-63 0,-2 0-32 1</inkml:trace>
    </iact:actionData>
  </iact:action>
  <iact:action type="add" startTime="18520">
    <iact:property name="dataType"/>
    <iact:actionData xml:id="d6">
      <inkml:trace xmlns:inkml="http://www.w3.org/2003/InkML" xml:id="stk6" contextRef="#ctx0" brushRef="#br0">11993 16231 371 0,'0'8'1'6,"0"-3"-6"-6,0 0 5 20,0-2-2-19,-17 0 29-1,17-2 35 0,0 2 10 0,0 1 5 13,0 0-30-13,0-2-22 0,0 2-27 14,0-1 8-14,0 0-6 0,0 3-6 0,0-2 48 17,0 1-2-17,0-3 24 0,0 4 8 0,0-4-22 14,0-1 1-13,11 2-21-1,-1-3 0 0,-1 0-20 20,-1 0 1-20,2 0-1 0,2 0-10 0,2 0 3 0,2 0-8 14,-1 0 6-14,4 0-3 0,2-16 6 15,2 3-6-15,0 3-3 0,-1 10 9 0,4-12-6 19,-6 4 2-18,1-2 7-1,2 4-14 0,-2-2-1 0,-1 3-28 14,-4-1-40-14,2-2-17 0,-4 1-33 0,-1-1-15 10,-3 1-18-9,0 3-14 12</inkml:trace>
    </iact:actionData>
  </iact:action>
  <iact:action type="add" startTime="18812">
    <iact:property name="dataType"/>
    <iact:actionData xml:id="d7">
      <inkml:trace xmlns:inkml="http://www.w3.org/2003/InkML" xml:id="stk7" contextRef="#ctx0" brushRef="#br0">12127 16146 329 0,'-5'-6'17'2,"4"2"15"13,-2 1 26-15,-1-1 22 0,4 0-16 0,0 2-3 10,0 2-33-10,0 0-8 16,0 0 21-15,0 0-14-1,0 0 24 0,0 0 1 20,0 0-2-20,16 13 6 0,-5-13-9 0,-11 12 6 0,16-12 0 13,-6 14 4-13,1-4 5 0,-4-2-12 0,-3 0-6 12,6 3 11-12,-6-1-6 0,-2 1 4 23,4 0-13-23,-2 1-16 1,0 0-4-1,-1 1-16 0,-2 2 2 0,4-2-6 13,-5 3-2-13,0-2 8 0,2 6-16 11,-2-4 16-11,0 1 2 0,0-1-12 13,3 1 12-13,-1-1-76 1,3 1-41 21,-3 1-57-22,4-2-61 0,-1-3-2 1,1-5-46-1,-2 3 45 0</inkml:trace>
    </iact:actionData>
  </iact:action>
  <iact:action type="add" startTime="19166">
    <iact:property name="dataType"/>
    <iact:actionData xml:id="d8">
      <inkml:trace xmlns:inkml="http://www.w3.org/2003/InkML" xml:id="stk8" contextRef="#ctx0" brushRef="#br0">12694 15892 576 0,'0'-3'10'22,"0"-2"7"-22,0 0 12 0,0 2 31 1,0 3 9-1,0-2 10 0,0 2-4 9,0 0-23-9,0 0-10 14,0 0-29-14,0 0 10 0,0 0 28 0,0 15-3 21,0-15 24-20,0 11 15 0,0 0-14-1,0 1 7 0,0 0-9 12,16 1-21-12,-2 4-18 0,-14 2-16 0,11 3-6 14,-11-1-10-14,13 0 2 0,-13 0-6 14,8 0 14-14,-2 1-2 0,1-2-12 0,-3 0 14 15,1 0-10-14,-2-4 4 0,1 3 1-1,-1-1-1 17,1 1 0-17,-1-4-16 1,1 1-60-1,0-2-69 13,-4 5-96-13,0-4-81 0,0-2-25 15</inkml:trace>
    </iact:actionData>
  </iact:action>
  <iact:action type="add" startTime="21314">
    <iact:property name="dataType"/>
    <iact:actionData xml:id="d9">
      <inkml:trace xmlns:inkml="http://www.w3.org/2003/InkML" xml:id="stk9" contextRef="#ctx0" brushRef="#br0">14346 14842 239 0,'0'-5'33'7,"0"-2"29"-7,1 0 26 19,1 1 16-19,0 1-14 0,0 0-16 0,2 3-16 15,-4 2-11-15,1-4-2 0,-1 3-9 0,0 1-2 15,0 0 12-15,0-1 1 0,0-4 14 0,0 0 7 19,0 4-15-19,0-6 1 0,0 3-15 0,0-1-10 0,0 2 8 17,0-1 4-17,0 4 8 0,0 0 6 0,0 0-5 16,0 0-14-16,0 0-18 0,0 0-2 0,0 0-8 9,0 0-2-9,0 0 16 22,0 0 15-22,0 13 12 0,0-2 10 0,0 1 0 0,0 0-17 0,0 1-7 12,0 2-10-12,0 1-9 1,-17 4-3 12,17-3-5-13,-18 4 1 0,-2-2-9 14,9 0 6-14,11 0 0 0,-15-1-4 1,15-2 9 19,0-1-3-20,0 1 3 0,0-5-5 0,0-1 4 0,0 3-7 14,0-4-6-14,0-1 10 0,0-3-7 14,0 1 2-14,18-1 8 0,-6-5-5 0,0 0-8 15,2 0 6-15,2 0-8 0,1 0-3 0,0 0-7 14,1-13-4-14,1 1-4 0,3-3-2 19,0 4 4-19,-2-1-8 0,-3-3-10 0,-2 0-9 0,-1 0 5 15,-1-1 18-15,-1 0 7 0,-2 0 18 0,-2 0 2 14,-1-1-19-14,-3 2 13 0,4 0 0 21,-4 3-4-21,0 0 17 0,-2 1-5 0,-2 3-4 0,0 3 2 13,0-2 0-13,0 1-2 0,0 3 4 0,0 2 2 16,0-1-6-16,0 2-4 0,0 0 0 0,0 0 6 20,-12 0-6-20,12 0 10 0,0 13 0 0,-13-13-10 0,13 16 8 13,-7 0-4-13,7-2-2 0,0 1 6 13,0 1 4-13,0-1 2 0,0 2-4 14,0-2 2-14,0 1-8 0,0-2-4 0,14 2 10 21,-14-4 0-21,23 0-4 0,-4 0 5 0,-2-2-5 0,-2-4 0 14,5 2-2-14,2-5 2 0,2-3 4 2,1 3-6 10,1-3 9-12,-3 0-8 0,7 0-3 13,-5 0 2-13,1 0 0 0,-2-16 7 16,0 2-5-16,0 3 0 0,-5-2-6 0,-1 3-17 19,-2-3-3-19,-2 1-15 0,-4-2 2 0,-1-2 7 0,-5 1 8 14,0-3 5-14,-4-3 5 0,0 2 6 1,0-2-2 13,0-2 4-14,0 2 4 0,0 0 6 14,-20 0-8-14,6-1 6 0,14 4-2 0,-19 1-12 21,7 2 14-21,2 0 0 0,1 1-4 0,-1 3 8 0,2 3 4 13,2 1 0-13,0 2 0 0,-1-1 7 14,4 4-15-14,-1-1-8 0,3 2 2 0,-2-2-6 21,3 2 2-20,0-2 6-1,0 3 0 0,0 0 2 0,0 0-6 13,0 0 8-13,0 0 0 0,0 0-6 13,0 0 10-13,0 19-58 0,0-6-59 0,0-1-70 14,0 1-65-14,0-1-23 0,0 0-44 21,0-1 70-21</inkml:trace>
    </iact:actionData>
  </iact:action>
  <iact:action type="add" startTime="22334">
    <iact:property name="dataType"/>
    <iact:actionData xml:id="d10">
      <inkml:trace xmlns:inkml="http://www.w3.org/2003/InkML" xml:id="stk10" contextRef="#ctx0" brushRef="#br0">15298 15277 15 0,'-7'0'3'3,"7"-17"2"1,-4 6 8 13,1-1 26-17,1 2 0 0,2 0 0 0,0 0 0 14,0 4-32-14,0-4 3 0,16 2-6 0,-16 2-4 20,19 2 7-20,-7-2-12 0,-12 3 13 0,15-1-13 0,0 4 16 12,-3 0 9-12,-2 0 17 0,-2 0 15 12,2 0-12-12,-1 0-5 1,2 0-20 21,-4 0 10-22,0 0 20 0,2 14 6 0,-2-5 1 0,0-9-2 0,0 14-4 14,-3-2 12-14,1 2 3 0,0-1-12 11,-3 0 5-11,-2 3-7 0,0 0 13 15,0-3 17-14,0 3-10-1,0-3 1 0,0 1-20 19,-16 2-8-19,16-6 5 0,-16 3 6 0,16 0 8 0,-14-1-11 14,14 3 4-14,-8-2-14 0,8 0-8 14,-13 1 3-14,6-1-17 0,7 0 2 0,0-1-4 13,0 0 6-13,0 1-1 0,0-3-5 16,0 1 5-16,0 0-3 0,0-3 3 0,0-3-7 19,14 3 2-19,-14-4-5 0,17 0-7 0,-6-1 4 0,2-3-4 14,-1 0-4-14,-1 0 6 0,3 0 3 16,0 0-3-16,2 0-2 0,2 0-8 0,1 0-40 14,1-14-17-14,-3 1-60 0,-1 2-38 0,-1 1-38 22,-1-1-48-22,2-2-29 0,1-2-30 0</inkml:trace>
    </iact:actionData>
  </iact:action>
  <iact:action type="add" startTime="22791">
    <iact:property name="dataType"/>
    <iact:actionData xml:id="d11">
      <inkml:trace xmlns:inkml="http://www.w3.org/2003/InkML" xml:id="stk11" contextRef="#ctx0" brushRef="#br0">15381 14865 823 0,'-15'0'1'1,"4"0"3"3,4 0 9-1,3 0 13 5,-1 0 19-8,2 0 13 18,2 0-8-18,1 0-12 0,0 0-27 0,0 0-13 0,0 0 4 16,0 0-8-16,0 0-24 0,0 0-59 0,0 0-64 15,16 0-97-15,-1 0 16 0</inkml:trace>
    </iact:actionData>
  </iact:action>
  <iact:action type="add" startTime="23342">
    <iact:property name="dataType"/>
    <iact:actionData xml:id="d12">
      <inkml:trace xmlns:inkml="http://www.w3.org/2003/InkML" xml:id="stk12" contextRef="#ctx0" brushRef="#br0">16117 14982 219 0,'-13'0'15'17,"5"0"42"-17,8 0 36 0,-8 0 38 0,1 0 18 0,3 0-29 15,1 0-20-15,3 0-27 0,-4 0-32 16,3 0-10-16,-1 13 1 0,-4-13 14 0,4 0 15 15,0 0 8-15,-1 0 5 0,3 0 2 0,-2 0-7 10,2 0 7-10,0 0-17 0,-2 0-23 24,-1 0-3-24,2 0-1 0,1 0 10 0,0 0 5 0,-6 0 11 0,3 0-7 12,3 0-11-12,-4 0 2 0,3 0-7 13,-2 0-6-13,3 0-1 0,-3 11-7 23,-1-11-2-23,-1 7-11 0,1-7 3 0,1 0-5 0,2 8-10 0,-2-8 8 11,0 5-2-11,3-2 1 10,-1-3 1-10,-2 1 0 0,1 2 2 18,1-1-1-18,1 0 7 0,-4-2-1 0,4 4-2 17,-4-2 14-17,4 2-1 0,0-3-3 0,0 0 2 13,0 1-6-13,0-2 3 0,0 2-1 0,0-2 0 19,0 0 16-19,0 3 0 0,0-3 8 0,0 0 10 16,0 1-23-16,0-1-1 0,0 0-14 0,21 0-11 0,-4 0 7 16,3 0-7-15,1 0 1-1,-1 0-1 15,4 0-4-15,3-10-1 0,-3 10 8 0,1-12-1 0,0 12-4 17,-2-11-2-17,0 0 7 0,-2 6-8 0,0-2 6 15,1 2 3-15,-1-1-10 0,5 0 2 0,-2 0 2 20,0 2-3-20,3-1 1 0,0 0 4 0,-6-1-2 0,5 3 0 14,-6 1 5-14,2-3-1 0,-3 2 3 10,-1 3-2-10,-2-1-8 0,1-3 6 14,-4 1-3-14,-2 3 0 0,2-3 6 23,-7 2-3-23,4 0-6 0,-3-2 6 0,-2 1-1 0,1 2-4 0,-2 0 6 12,1 0-2-12,-1 0 0 0,2 0-6 14,-5 0 6-14,-1 0-4 0,4 0 0 13,-4 0 8-13,0 0-10 0,0 0 4 0,0 0-4 16,0 0 4-16,0 0 2 1,0 0-2-1,0 0-40 15,0 0-76-15,0 0-97 0,0 0-112 0,0 0-111 17,0 0-104-17</inkml:trace>
    </iact:actionData>
  </iact:action>
  <iact:action type="add" startTime="24620">
    <iact:property name="dataType"/>
    <iact:actionData xml:id="d13">
      <inkml:trace xmlns:inkml="http://www.w3.org/2003/InkML" xml:id="stk13" contextRef="#ctx0" brushRef="#br0">17784 14649 219 0,'-17'-5'1'24,"0"-1"14"-24,-1-2 51 0,4 6 31 0,-2-1 34 0,3-1 18 0,2 3-21 11,-1-2-5-11,2-1-12 0,0-1-36 21,2-2-32-21,5 1-20 1,-5-1-21-1,3-4 8 0,1 3 19 7,1-2 2-7,3-1-6 25,0 4 4-25,0-1-20 0,0 0-7 0,0-4 2 0,20 2-5 0,-6-1 1 3,-14-1-2 25,19 3 4-28,-4-1-1 0,0-1-5 0,-4 3 8 0,0 0-6 0,1 3-2 0,-1 0 6 8,0-1-5-8,2 1 6 12,-1 0-3-12,-1 2 0 0,0-1 4 15,-2 3-10-14,5 1 8-1,-2 0-2 0,-4 0-7 17,-1 0 11-17,2 0-3 0,-2 0-3 0,0 0 6 16,-1 16-6-16,-2-16 30 0,2 21 45 0,-5 0 6 19,3-1 6-19,2-1-33 0,-6 3-33 0,0 1-9 0,0 0-10 11,0 5 6-11,0-4 0 0,0 3-8 14,0-1 14-14,0 1-4 0,0-3 0 22,0 1 22-22,0-1 1 0,-16 0 5 0,16-1-7 0,0-3-8 0,-11 0-15 14,11-2-4-13,-11-2 9-1,11-4-5 10,0 1 0-10,0-3-2 0,-3-3-6 21,3-3-2-21,0 3 2 0,0-6 10 0,0 2 1 0,-9-3-9 16,9 0 6-16,0 0-8 0,0 0 2 0,0 0 8 11,0 0 0-11,0 0-8 0,0 0 6 14,0-11-6-14,0-2-4 0,0 2 7 21,0-2-9-21,0 0 6 0,16-1 2 0,-16-4 0 0,13 0 2 0,-3-1-9 13,-3 0 3-12,3-2 2-1,-2 0-6 13,3 1 8-12,-1-3-2-1,-1 0-2 0,1-1 0 20,3 1 0-20,-1 0-2 0,0 0 2 0,1 0 2 0,1-1 2 11,0 0-7-11,2-1 3 2,-1 1 2 13,1-4-4-15,-3 6 9 0,2-5-5 0,-2 4-2 17,6 2-1-17,-4-2 1 0,0 4-2 0,2 1 4 14,-5 2 2-14,3 1-4 0,-3 3 4 14,3 1-4-14,0 3 0 0,-3-2 0 0,2 3-2 19,1 1 4-19,3 1-7 0,-3 0 5 0,2 4 4 1,-1-1-4 14,0 1 5-15,-2 1-1 0,-3 0-13 0,0 0 5 20,-2 0 6-20,-2 0-2 0,3 17 2 0,-4-17 6 0,-1 15-12 14,0-1 6-14,-2 4 2 0,-2-5-4 14,2 3 8-14,-3 5-8 0,0 1 6 0,0 2 0 11,0 4-6-11,0-1 6 1,0 2 0 23,0 1-4-24,-17 0 40 0,17 1 16 0,-20 1 7 0,4 4-2 0,-1-1-27 9,6 2-17-9,-1-1-9 14,0 1 13-14,0 5 3 0,-5-4 6 2,6 1 6 10,-1 4-6-12,2-3-4 0,1 0-13 21,-3 1-6-21,4 1-1 0,-1-2-6 0,6 1 5 0,-5-2 4 15,8 0-3-15,0-2 5 0,0 1 2 0,0-3 9 12,0 1 7-11,15-4 3-1,0-1-5 14,0-4-14-14,4 1-5 0,-1-3-3 0,4-4 6 15,0-2-2-15,4-6-1 1,1 2 1 17,6-6-11-18,1-2 6 0,0-7 3 1,3 0-9-1,0 0 6 14,-2 0 1-14,1 0-5 0,-4 0 0 0,-2 0 2 14,-4 0 0-14,-1-15-6 0,-2 3 6 1,-4 12 3 18,1-12-5-19,-8 1-7 0,0 11 2 0,-5-8-25 2,-1 8-41 11,-1-5-9-13,2-1-43 0,-5 1-24 13,2 0-16-13,-1 0-64 0,0 0-37 1,-2 5-52 11,-1 0-69-12,0 0 56 0</inkml:trace>
    </iact:actionData>
  </iact:action>
  <iact:action type="add" startTime="26848">
    <iact:property name="dataType"/>
    <iact:actionData xml:id="d14">
      <inkml:trace xmlns:inkml="http://www.w3.org/2003/InkML" xml:id="stk14" contextRef="#ctx0" brushRef="#br0">20222 13609 505 0,'0'0'34'6,"0"0"23"14,0 0 12-20,0 0 17 0,0 0-29 0,-17 0-11 0,17 0-9 13,0 0-13-13,0 0 16 0,0 0 5 0,0 0 21 22,0 0 2-22,0-13-1 0,0 13-10 0,0-14-26 0,0 2 6 9,17 0-19-8,-17 12 1 19,13-12 15-20,-2 4 1 0,-11 1 9 0,15-1-11 0,-3 1 11 7,-2 1-16-7,2 2 6 23,-1-4 0-23,-1 0-1 0,1 4 1 0,1-3-18 0,-1 4 3 0,1-3-17 11,2 2-2-11,-3 0 0 0,2 2 0 15,-2 0 2-15,4-1-2 0,-1 3 4 0,-1-2-4 21,-1 2 0-21,0 0-2 0,-1 0 10 0,2 0-6 0,1 0-10 10,0 0 16-10,-2 0-12 14,0 0 2-14,4 0 10 0,-3 17-10 0,-2-5-2 17,1-4 4-17,-4 4 0 0,4 2-2 0,-5 1 4 19,3 0 4-19,-3 1-4 0,1 1-4 0,-4 0 6 0,5 4-4 12,-6 0 4-12,4 0 5 0,-3 3 3 20,2-1 16-20,-5 4-5 0,2-2-2 0,-3 3-5 0,0 1-14 15,0-1 2-15,0 2 7 0,0 0-7 0,0 1 2 12,0 4-1-12,-18-3-1 0,3-1-4 22,4 3-2-22,1-2 4 0,0-2-2 0,-1 0 0 0,-2 0 6 13,2-3-2-11,-2-4-2-2,0 4 2 0,2-6-6 10,-5-2 0-10,3 1-4 14,-1-3 10-14,0-1-4 0,0-3-2 0,-2-2 12 22,2-1-10-22,2-1 2 0,-3 0 0 0,1-3-4 0,-2-1 2 12,2-2 0-12,-2-3 5 0,5 0-5 2,-2 0-3 10,-4 0 10-12,4 0-9 0,0-17 0 14,-2 2 2-14,3-1-9 0,1-2 15 16,0 2-10-16,-1-1 8 0,-2-1 3 0,8-3-14 1,-5 0 12 17,5-2-3-18,-1 3-9 0,3-3 3 0,1-1 2 14,3 2 0-14,0-1 4 0,0 3 9 0,0 0-9 16,0 4-4-16,21 0 2 0,1 1-9 0,-2 2 5 15,2 0 4-15,5 2 2 0,-3-1 0 2,1 0 0 17,4 1-4-19,1 3 0 0,4 0 0 0,-2-1 4 0,-1 3 2 13,3 0-4-13,-1 1 0 0,-2 2-2 13,-1-2 4-13,-5 2-6 0,4-1 4 22,-8 3 4-22,-1 0-12 0,-3-3-44 0,-3-1-25 0,-2 4-51 0,-2-1-35 14,-5 1 5-14,1 1-22 0,-4 0-11 10,0 0-35-10,-2 0-45 0</inkml:trace>
    </iact:actionData>
  </iact:action>
  <iact:action type="add" startTime="27885">
    <iact:property name="dataType"/>
    <iact:actionData xml:id="d15">
      <inkml:trace xmlns:inkml="http://www.w3.org/2003/InkML" xml:id="stk15" contextRef="#ctx0" brushRef="#br0">21590 13346 280 0,'3'-7'45'1,"-3"2"24"24,0 0 44-25,0 2 18 0,0 3-23 0,0 0-14 0,0 0-45 0,-16 0-14 0,16 0-25 11,-14 0-7-10,14 0 10 7,0 13 37-7,0-13 22-1,0 0 11 23,0 11 3-23,0-11-30 0,0 8-9 0,0 1 20 0,0-1 4 1,0 1-8 9,0 2 1-10,14 1-30 14,-14 1-22-14,10 3 5 0,0 1-9 0,1-1-6 13,-1 1 12-12,0 3-8-1,0-4 4 22,1 4-10-22,1-4 2 0,-1 6 2 0,1-4-12 0,-1 3 18 0,-1-2-8 12,-2 2-4-12,4-2 8 0,-5 0-4 14,0 1-10-14,0-1 16 0,-3 1-4 17,1-1-6-17,0 0 21 0,-3-1-17 0,-2 1-6 0,0 0 14 13,0-1-16-13,0 0 8 0,0-2 8 18,0 0-12-18,0 0 4 1,-20 2-2-1,3-4-8 0,1-1 8 16,2 1-2-16,-3-4 6 0,-3 3 0 0,-1-5-4 14,-4 0 4-14,3-2-6 0,-2-1 4 21,-2 0 0-21,-2 1-4 0,1-2 0 0,1 0 4 0,0 0 0 14,-3-3 4-14,0 1-6 0,1 1 2 0,1-3-4 12,1 0-4-12,2 0 10 0,0 0-6 22,0 0 2-22,2 0 2 0,2-17 0 0,2 5 0 0,1 12-4 1,0-13 6 12,0 1-6-13,5 3-2 1,1-2 6 9,1 11-4-10,1-9 2 0,7-1 4 14,-3 2 5-13,4 0-8-1,1 0-9 13,0 1 14-13,0 1-12 0,0-2 6 0,0 0 6 21,0 3-12-21,0-2 10 0,17 1-8 0,-3 1 8 0,-14 1-2 14,16-1-12-14,-6 2-17 0,1 1-39 1,-4-3-55 11,2 3-60-12,-2-2-44 0,3 2-35 17,-3-3-48-17,3 0 50 0</inkml:trace>
    </iact:actionData>
  </iact:action>
  <iact:action type="add" startTime="28590">
    <iact:property name="dataType"/>
    <iact:actionData xml:id="d16">
      <inkml:trace xmlns:inkml="http://www.w3.org/2003/InkML" xml:id="stk16" contextRef="#ctx0" brushRef="#br0">21069 13374 211 0,'-8'0'7'0,"-2"0"5"0,3 0 5 18,3 0 14-18,-4 0 9 0,4 0 7 0,3 0 1 15,-2 0-10-15,0 0-11 0,3 0-1 0,0 0 15 19,0 12 17-19,0-12 7 0,0 11-15 0,0-11 3 0,0 8-20 15,0-8-5-15,0 5-1 0,19-5-8 0,-1 0-8 14,2 0-7-14,-3 0 11 0,3 0-11 9,6 0 5-9,2 0 7 25,-1 0 1-24,7-11 9-1,0-1 4 0,3 3-5 0,4-1-4 0,-1 0-14 0,1-2 5 9,-5 3-12-9,1-2 4 14,3 2-3-14,-10 2-8 0,-1-1 13 0,-4 2-10 22,-4-1 8-22,-4 2 9 0,-4 2 27 0,-2 0 6 0,-4 0 2 12,-3 1 0-12,2 1-33 0,-6-1-1 14,0-2-8-14,0 3-4 0,0 1 5 0,0-1-11 14,0 1 10-14,0 0-8 0,0 0-2 17,0 0 4-16,0 0-5-1,0 0 8 0,0 0-5 0,0 0 6 14,0 0-7-14,0 0-1 0,0 0 4 16,0 0 2-16,0 0 10 0,0 0-14 1,0 0 6 15,0 0-6-16,0 0-4 0,0 9 6 0,0-9-75 15,0 10-48-15,0-10-64 0,0 9-81 0,0-9 12 20</inkml:trace>
    </iact:actionData>
  </iact:action>
  <iact:action type="add" startTime="29149">
    <iact:property name="dataType"/>
    <iact:actionData xml:id="d17">
      <inkml:trace xmlns:inkml="http://www.w3.org/2003/InkML" xml:id="stk17" contextRef="#ctx0" brushRef="#br0">22303 13043 232 0,'0'0'50'5,"0"0"20"-4,-10 0 27 12,10 0 14-13,-8 0-48 0,8 0-13 22,-6 13-17-22,0-13 0 0,2 16 22 0,-6-1 15 0,3-1 19 14,4 1 19-14,-5 0-8 0,5 0-18 0,-3 6-18 11,3-5-7-11,-1 8 8 28,1-1 6-28,2-1 6 0,-2 4-21 0,3 2-22 0,-4 2-5 0,-2 2 5 0,0 2 3 0,-4 0 4 6,5 0 2 9,-5 2-14-15,3-3-6 0,-2 2 2 0,-1 0-6 13,6-3-5-13,-3 0 3 0,5 1-11 13,2-3 2-12,0-1-8-1,0-2 4 0,0-1-2 20,0-1-2-20,20-2 5 0,-1 0-5 0,-4-6 2 0,1-1-2 14,-3 1-2-14,4-4 4 0,-3-2-2 14,0-3 6-14,2 3-4 0,1-4-2 0,0-1 0 17,2 0-4-17,-1-4 2 0,5 1-64 0,1-3-31 14,-7 0-74-14,0 0-73 0,-4 0-13 1,3 0-90 17,-4 0 16-18</inkml:trace>
    </iact:actionData>
  </iact:action>
  <iact:action type="add" startTime="29607">
    <iact:property name="dataType"/>
    <iact:actionData xml:id="d18">
      <inkml:trace xmlns:inkml="http://www.w3.org/2003/InkML" xml:id="stk18" contextRef="#ctx0" brushRef="#br0">22718 13376 322 0,'-10'0'10'20,"2"0"2"-20,1 0 16 0,1 0 43 0,0 0 33 0,-3 11 37 10,3-11 19-10,-4 18-7 0,0-5-37 18,1-2-25-18,1 2-27 0,1 0-22 0,0 1 25 10,0-1 14-10,7 0 4 0,-2 2 3 24,1 4-13-24,1 2-20 0,0-2-4 0,0 0-10 0,0 2-14 0,0 0-4 11,0-2-6-11,0 2-11 14,0-3 6-14,0 0-1 0,0-4-1 0,0 2 3 14,0-3-5-14,0-4-2 0,14-2-2 20,-14 3 3-20,17-5-7 0,-1 1-2 0,-1-4 6 0,5-2-4 14,-3 0 0-14,3 0 6 0,-1 0-10 0,5 0 6 14,-3 0-2-14,-4 0 0 0,3-15-2 15,-1 1-23-15,-1 1-12 0,0 1-23 0,2-3-15 20,-5 2 16-20,2-7 14 0,-6 3 10 0,0-3 21 0,-2 4 8 14,1-3-8-14,-4 1 14 0,-4 1 2 0,3 0-10 15,0 1 8-15,-5 3-2 0,2 1-2 1,-2 0 2 13,0 3 6-14,0-1-2 0,0 2-8 18,0 3 14-18,0 1-6 0,0 1-2 0,0-1 10 0,0 4-6 16,0 0 2-16,0 0-1 0,0 0 3 0,0 0 0 14,-12 0-8-14,12 0 4 0,0 0-2 20,0 0-2-20,0 12 12 0,-7-12 16 0,7 12 2 0,0 0 3 14,0 0 2-14,-7-1-16 0,7 3-3 0,0-2 1 13,0 3-9-13,0-1 0 0,0 0-5 13,0 1-1-13,0-2 4 0,14 0-12 23,-14 1 10-23,19-1 0 0,-3 0-8 0,1-2 16 0,-5 0-10 0,7-2-4 12,1-1 10-12,0-2-8 0,1 0 2 14,0-4 5-14,2-2-11 0,0 0 2 1,2 0 6 12,4 0-6-13,-8 0 4 0,5 0 2 14,-5-16-10-14,-1 3 6 0,1 0 0 21,-5 0-2-21,-2-1 6 0,0-3 0 0,-8-1-4 0,4-2-11 0,-6 1-14 13,0-4-16-13,-4-1-4 1,0-4 6 13,0 0 16-14,0 1 11 0,0 0 6 0,-18-2 8 15,2 3-4-15,1-1-2 0,1 4 8 19,-1 2-8-19,0 3-2 0,-1 4 12 0,0 3-8 0,-1 1-2 15,3 2 12-15,-2 1-10 0,4 4 2 0,-1 2 6 14,4 1-10-14,-2 0 4 0,4 0-4 1,0 0 4 19,3 0 6-20,-1 0-12 0,2 12 10 0,-1-12 0 0,4 13-8 14,0-13 12-14,0 11-10 0,0-1-52 13,0-2-59-13,0 2-73 0,0-2-81 1,16-4-50 12,-16-4-2-13</inkml:trace>
    </iact:actionData>
  </iact:action>
  <iact:action type="add" startTime="30451">
    <iact:property name="dataType"/>
    <iact:actionData xml:id="d19">
      <inkml:trace xmlns:inkml="http://www.w3.org/2003/InkML" xml:id="stk19" contextRef="#ctx0" brushRef="#br0">23416 12619 123 0,'0'-4'5'0,"0"0"20"0,0 0 28 0,0-2 41 0,15 0 25 12,-15 2 3-12,11 0-20 0,0 4-37 23,-4 0-29-23,5 0-5 1,-4 0 21-1,-1 0 5 0,6 0 14 0,-1 0-4 10,0 0-12-9,3 0 2 13,0 13-21-14,2-13-11 0,-4 0 0 0,3 11-4 13,1-11 16-13,0 13 2 0,-7 0-18 19,5 3 1-19,3-2-15 0,-6 7-1 0,5 3 0 0,-1 2-6 16,0 1 6-16,-2 5-4 0,1 0 6 0,4 2-2 11,-3 0-8-11,-5 1 13 0,3 2-7 20,-2 0 0-20,-1 3 10 0,-4-1-12 0,-3 3 4 14,-4-2 2-14,0 0-2 0,0 2-6 0,0 1 0 20,0-2 2-20,-14 0 4 0,14-2-2 0,-24 1 8 0,3 0-6 16,-2-1-6-16,3-1 14 0,-3-2 28 0,-1 0 6 13,0-3 8-13,1-1-6 0,0-1-40 20,-1-4 2-20,6-3-6 0,1-1-2 0,-2-2 7 0,2-4-9 2,6-1 4 10,-2-6 2-12,3 0 20 0,2-2 20 11,-2 0-11-11,7-2 8 0,-3 0-18 13,3-2-20-13,2 0 5 0,-1-3-12 23,-2-1 0-23,4 0 4 0,0 0-4 0,0 0 0 0,0 0-4 0,0 0 0 12,0 0-9-12,0-15-62 0,0 6-77 12,0 9-87-12,0-9-103 0,0 1-70 16</inkml:trace>
    </iact:actionData>
  </iact:action>
  <iact:action type="add" startTime="31495">
    <iact:property name="dataType"/>
    <iact:actionData xml:id="d20">
      <inkml:trace xmlns:inkml="http://www.w3.org/2003/InkML" xml:id="stk20" contextRef="#ctx0" brushRef="#br0">20194 14927 350 0,'17'0'19'16,"-2"-11"4"-16,1 11 12 0,7-8 1 0,0 8 2 16,2-11 8-16,2 7 2 0,3-2 10 0,-2 4-5 18,4-2-2-18,5 0 2 0,0 0 4 0,1 2-9 12,3-4-1-12,8-2-2 0,-1 1-5 20,5-2 7-20,-1-1 10 0,6-1-9 0,2-2-16 1,-2 0-1 9,5 0-19-10,-3 1-8 0,1 0 17 16,-2 2-11-16,1 1 3 0,0-1 7 0,0-1-11 21,1 3-1-21,-3 0 0 0,5-2 0 0,-1 0 2 0,-1 2 0 14,0-3 2-14,3 0 3 0,0 3-11 0,-4-1 16 12,5-1 6-12,-2-2 1 0,-1 1 13 22,8-2-6-22,-4 2-14 0,0-1-6 0,8 0-4 0,-3 1-14 3,2 1 4 8,4-3 0-11,-6 4-4 0,1 0 10 11,-1 0-4-11,0 2-2 24,3 0 4-24,-6 0-4 0,5 0 4 0,-6 1-4 0,0 1-2 0,-1 0 2 1,-2-1-6 8,0 1 6-9,-1 0 2 14,-3-3 2-14,-2 5 0 0,-3-5-2 14,2 0 16-14,-6 2 9 0,2 1 9 0,-5 0 5 21,-2-2-23-21,1 1-4 0,-8 1 11 0,-2 0 8 0,0 0 12 10,-2 1-5-10,-6-4-20 0,0 1-1 18,-2 3-4-18,-4 0 10 0,-5-1 13 0,-2 2 6 17,-5-2-2-17,2 2-10 0,-9 3-11 0,0 0-19 1,-1 0-2 13,-3 0 3-14,0 0-3 0,0 0-7 12,0 0 9-12,0 0 0 0,0 0-4 21,0 0 6-21,0 0-19 0,0 0-71 0,0 0-58 0,0 0-86 14,0 0-96-14,-17 0-42 0,17 0-32 0</inkml:trace>
    </iact:actionData>
  </iact:action>
  <iact:action type="add" startTime="32330">
    <iact:property name="dataType"/>
    <iact:actionData xml:id="d21">
      <inkml:trace xmlns:inkml="http://www.w3.org/2003/InkML" xml:id="stk21" contextRef="#ctx0" brushRef="#br0">21435 15074 163 0,'0'-13'15'1,"0"1"9"11,0 0 42-12,0 2 18 0,0 1-4 15,0 2 16-15,0-1-39 0,0 1-11 0,0 1-13 16,0 3-20-16,15 0 1 0,-15-1 1 0,16 1 21 14,-5 0 6-14,-1 1-5 0,-1 1 2 21,2-1-15-21,-1 2-17 0,2 0 8 0,-4 0-11 0,4 0-6 0,-1 0 13 13,0 0-9-13,6 0 0 0,-1 0 2 13,0 13 9-12,1-13 5-1,-2 12 7 11,5-12 1-11,-1 11-13 0,-1-3-9 25,5 4 0-25,-5-4-8 0,4 2 2 0,-2-2 8 0,-2 5-12 0,1 0 13 10,-5 0-5-9,1 1-7-1,0 3 18 13,-3 0-11-13,3-1 0 0,-3 4 3 1,-2-1-9 11,2 1 8-12,-1 0-4 0,-1 0 4 21,-1 0 2-21,2 0-12 0,-3 2 14 0,0-3-3 0,-1 0-9 10,0 1 10-9,0 2-10 0,0-4 3 15,-1 2 5-16,-3 0-4 0,1 0 2 0,-4 0-4 17,0 0 7-17,0 1-3 0,0 1-4 0,0-1 15 2,-17 1-7 10,0 3-4-12,2-5 15 0,-4 2-17 18,4-2-2-18,-5 0 4 0,3-3-4 0,-2 0 7 17,0 0 3-17,-4-1 4 0,3-1-5 0,-1-2-7 14,1-1 4-14,-4 1 2 0,4 0-14 0,-1-3 13 21,1 1-1-21,-1-6-7 0,2 2 16 0,3-3-18 0,-2-1 5 14,-1 0 1-14,4-3-3 0,-1 0 12 0,1 0-16 12,-2 0 12-12,4 0-6 0,-4 0-9 12,5-14 12-12,1 6-9 0,0-3 3 24,2 1 10-24,-1 1-9 0,3-5 2 0,-2 2-1 0,4 0-3 0,-4-2 8 10,6 1-4-9,-2-3 5 12,0 3 24-13,5-3 2 0,-5-2 4 0,5 2 2 14,0-2-34-14,0 0-1 0,0-2 4 21,0 3-8-21,0-1 10 0,17 0-4 0,-4 4-8 0,-2-4 8 1,5 2-1 8,-4 1-5-9,1 1 6 18,4 1-4-18,-1-1-7 0,0 2 7 0,1 4 0 17,0-3-6-17,0 1 12 0,1 2-8 0,1 0 0 0,2 0 8 13,-1 1-8-12,-5 1 8-1,1 0-10 20,4 1 2-20,-3 0 6 0,-1-1-10 0,1 1 7 0,-2 0-1 14,1 0-7-14,-5 0 11 0,5 2 2 0,-5 0-8 15,4 1 8-15,0-3-4 0,-2 4-8 1,0-1 8 19,1 1-2-20,0-1-2 0,-1 1 9 0,1-2-9 0,-2 3-4 14,0-1 6-14,1 0-1 0,3-1-3 10,0-1 8-10,-5 3-4 0,5 0 0 20,-4 0 6-20,1 0-8 0,-1 0 5 0,-3 0-7 0,-1 0-5 18,-1 0-41-18,-7 0-57 0,0 0-37 0,0 0-60 10,0 0-38-10,0 0 15 0</inkml:trace>
    </iact:actionData>
  </iact:action>
  <iact:action type="add" startTime="33371">
    <iact:property name="dataType"/>
    <iact:actionData xml:id="d22">
      <inkml:trace xmlns:inkml="http://www.w3.org/2003/InkML" xml:id="stk22" contextRef="#ctx0" brushRef="#br0">22423 15276 420 0,'0'0'17'1,"0"-9"1"15,0 9 17-15,15-5 6-1,-15 5-7 0,0 0 15 14,0 0-8-14,0 0 23 0,0 0 9 0,0 0-7 14,0 0 10-14,0 14-20 0,-17-14-16 13,2 0 7-13,15 10-13 0,-19-10 12 21,8 0 9-20,11 8-11-1,-12-8 1 0,12 0-8 0,-7 6-6 0,7 2 25 13,-7-3 7-13,-1-1-8 0,3 2 1 14,1 1-20-14,1 2-18 1,-1 1 5-1,0-1-1 20,2 3-10-20,-2 2 2 1,3-1-5-1,-2 1-1 0,3 1 2 13,0 1 12-13,0-2 0 0,0 3-11 13,0 0 13-12,0-4-11-1,0 0-5 0,0 0 13 13,0 0-15-13,18-2 0 0,-18 0 9 2,23-3-13 12,-4-3 0-14,0 3 6 0,1-3-6 14,0 0 0-14,2-4 3 0,-3-1-3 0,4 0-4 19,6 0 4-19,-5 0 2 0,4 0-4 0,1 0 2 16,-4-14 0-16,1 1-13 0,1 3-11 0,-2-4-9 2,-3 1-17 10,-2-3-5-12,-3 0 10 0,-2 0 9 21,1-4 5-21,-5 3 23 0,-1-4 2 0,0 5-4 1,-1-3 15 12,-5 4-16-13,3-3 5 0,-3 5 10 0,2-2-8 12,-6 2 8-12,3 1-6 0,-3-1-8 21,4 2 12-21,-4 0-8 0,0 1 8 0,0-1 5 0,0 5-15 15,0-1 10-15,0 2-2 0,0-1 4 0,0 1 14 12,0 2 4-12,0 3-8 0,0-3 0 13,0 2-7-12,0 1-11-1,0 0-1 21,0 0-3-21,0 0 6 0,0 0-2 0,0 0 10 0,0 0 3 13,0 0-13-12,0 0 12-1,0 14-14 0,0 0 2 13,0-6 4-13,13 5-6 0,-13-2 2 14,9 1 4-14,-2 0-2 0,-2 1 0 0,2 0 8 16,1 0-2-16,3 0 2 0,-1-1 0 0,-2 0 8 19,4-1-12-19,3-2-4 0,-2 1 3 0,0-2-9 14,3-1 1-14,-2-1 13 0,3-1-1 0,1-2-3 15,-1 2 2-15,5-5-2 0,-4 0 0 0,2 0-2 14,-1 0 4-14,-1 0-6 1,5 0-4 18,-5 0 4-19,1 0-2 0,-4-13 0 0,1 13 6 0,-2-14 2 14,-2 1-7-14,-1 3 5 0,2-1-7 0,-5-4-3 13,1 1 10-12,-2-3-6-1,-3-3 2 21,3 2-4-21,-1-6 0 0,-6-1-2 0,0-4-6 0,0 1 8 1,0-1 0 12,0-1-1-13,0 0 7 0,-17 0-2 12,17 4-6-12,-13-2 4 0,13 5-2 14,-17 4 2-14,6-2-2 0,11 5 10 2,-13 3 2 17,3 0-8-19,3-1 10 0,-2 7-14 0,2-1 2 0,-1 2 2 14,2 2-2-14,-1 0 2 0,3 4 0 14,1-2-2-14,3 2 2 0,-6 0 0 0,3 0 2 14,2 0 2-14,-2 0-10 0,0 0 10 15,-1 0-8-15,3 16 4 0,-2-3-28 0,0-2-72 19,0-11-53-19,-1 18-86 0,0-6-59 1,2 0-37-1,-1 0 41 13</inkml:trace>
    </iact:actionData>
  </iact:action>
  <iact:action type="add" startTime="34453">
    <iact:property name="dataType"/>
    <iact:actionData xml:id="d23">
      <inkml:trace xmlns:inkml="http://www.w3.org/2003/InkML" xml:id="stk23" contextRef="#ctx0" brushRef="#br0">23712 15340 225 0,'0'0'0'11,"0"0"31"-11,0 0 33 0,0-12 4 22,0 12 44-22,0-11-16 0,0 11-26 0,0 0-3 0,0 0-51 13,0 0-7-13,0 0-14 0,0 0 9 0,0 0 5 13,0 0-14-13,0 0 41 0,0 0-2 14,0 0 4-13,0 11 5-1,0-11-25 13,0 11 3-13,13-1 5 0,-13-2 6 0,10-2 4 17,-10-1 17-17,5 0 6 0,-5 1 2 0,0-1-5 18,6 0-23-18,-6 1 4 0,0 0 14 0,0 4 12 0,0 0 12 17,0 0-13-17,0 3-4 0,0-1-9 0,0 3-2 14,0 1 14-14,0 1-1 1,-15 1-10-1,3 0-9 11,12 1-12-10,-11 2-10 1,-1-2 8 18,12-1 1-20,-7-3-9 0,7 3 0 0,0-2-2 0,0-5 0 14,0 2 2-14,0-3 2 1,0 2-6-1,0-1-7 9,0-1 3-9,0-4-4 24,0 1-3-24,17-4 2 0,-5 4-1 0,-1-4-3 0,-2-3-7 0,2 0 3 12,6 0 0-12,-6 0 2 0,5 0 6 13,0 0-1-13,2 0-3 0,2-18-11 14,-6 18-27-14,8-13-29 0,-7-3-50 0,1 4-31 20,0 0-45-20,-4 1-22 0,0 2-29 0,-4-3-49 0,4-1-34 10,-5 0 44-10</inkml:trace>
    </iact:actionData>
  </iact:action>
  <iact:action type="add" startTime="34918">
    <iact:property name="dataType"/>
    <iact:actionData xml:id="d24">
      <inkml:trace xmlns:inkml="http://www.w3.org/2003/InkML" xml:id="stk24" contextRef="#ctx0" brushRef="#br0">23726 15019 1122 0,'-11'0'9'1,"2"0"26"19,-1 0 15-20,6 0 63 0,0 0 19 0,4 0 6 0,0 0 0 2,0 0-59 7,0 0-29-9,0 0-32 13,0 0-15-13,0 0-5 0,0 0 4 15,13 0-2-15,-13 0-21 0,11 0-92 0,-11 0-125 20,0 10-188-20,0-10-24 0</inkml:trace>
    </iact:actionData>
  </iact:action>
  <iact:action type="add" startTime="37189">
    <iact:property name="dataType"/>
    <iact:actionData xml:id="d25">
      <inkml:trace xmlns:inkml="http://www.w3.org/2003/InkML" xml:id="stk25" contextRef="#ctx0" brushRef="#br0">24636 14289 232 0,'0'0'24'2,"0"0"14"20,0 0 11-22,0 0 7 0,0 0-30 0,0 0-3 0,0 0-2 17,0 0-10-16,0 0 17-1,0 0 0 0,0 0 3 0,0 0 19 12,0 0-6-11,0 0-5-1,0 0-2 22,0 0-10-22,0 0 6 0,0 0-2 0,0 0-1 0,0 0 3 12,0 0-13-12,0 0 6 0,0 0 0 15,0 0-1-15,0 0 13 0,-8 0-10 0,8 0 10 14,0 0 2-14,0-11-12 0,0 11 5 0,0-10-10 14,0 10-12-14,0 0 14 0,0 0-9 20,0 0-6-20,0 0-1 0,0 0-9 0,0 0 10 0,0 0 4 15,0 0 5-15,0 0 13 0,0 0-1 0,0 0-6 14,0 0 9-14,0 0-20 0,0 0 1 20,0 0 7-20,0 0-16 0,0 0 8 0,0 0-4 0,11 0-2 14,-3 0 4-14,-2 0-12 0,0 0 6 0,1 0 0 17,0 0-6-17,4 0 10 0,-1 0-12 0,2 0 0 10,-1 0 2-9,2-6 4-1,1 6-2 23,2 0-4-23,1 0 6 0,1 0-6 0,1 0 4 0,2 0-2 0,-1 0 2 13,1 0 2-13,1 0-8 0,3 0 10 13,-1 0-8-13,6 0-4 0,-4 0 12 13,-1 0-6-13,7-13-2 0,-1 13 6 21,-1 0-8-21,1 0 0 0,-3 0 4 0,4 0 0 0,-1 0 2 0,-5 0-8 10,3 0 12-10,1 0-8 18,-4 0 0-17,1 0 12-1,-2 0-12 0,4 0 6 0,-8 0-4 12,-4 0-2-12,3 0 4 0,-3 0-4 17,0 0 8-17,-4 0-6 0,0 0-4 0,-2 0 2 18,1 0 0-18,0 0 2 0,0 0-8 0,-2 0 10 0,0 0-4 16,0 0-4-16,-5 0 14 0,5 0-14 0,-3 0-26 14,2 0-19-14,-5 0-7 0,2 0-5 19,-5 0 17-19,2 0 30 0,3 0 6 0,-5 0 1 0,1 0 18 16,-2 0-15-16,0 0-5 0,0 0 11 14,0 0-6-14,0 0 8 1,0 0-6-1,0 0 4 1,0 0 2 8,0 0-4-9,-19 0 6 23,19 0-4-23,-15 0-4 0,0 0 6 0,4 0-2 0,2 0-17 0,-2 0-14 13,0 0-13-13,-1 0-12 0,0 0 1 13,-1 0 16-13,-1 0-3 0,2 0 12 14,1 0 8-14,-1 0-12 0,4 0 14 0,1 0-3 21,-3 0 1-21,1 0 17 0,2 0-4 0,0 0 3 0,-4 0 1 13,2 0 1-12,-1-16 6-1,3 16-6 0,0-11 13 13,-2-2-14-13,1 13 3 0,1-10 7 14,-3 2-10-14,4-1 3 0,-4 2 0 1,3 2-3 14,3-3 9-15,-5 3-3 0,2-2-3 19,-3-1 1-19,5 1-9 0,-2 2 16 0,-3 0-8 0,2-6 0 16,3 7 6-15,-5 0-11-1,3-4 11 0,0 2-3 13,-2 0 3-13,2-1-4 0,3 2-5 0,-2 3 8 21,2-4-3-21,-1 2-1 0,4 1 11 0,-5 0-8 0,2 2 3 13,3 0 6-13,-5-2 10 0,2 2 10 15,-1 1-1-15,3 0 7 0,-1 0-17 0,-3 0 5 11,2 0 9-11,-3 0-11 0,2 0 15 23,3 0-2-23,-3 0-11 0,0 0 20 0,5-15-14 0,-5 4-10 12,5 11 10-12,0 0-21 0,0 0-1 13,-1 0-3-13,1 0 0 0,-1 0-2 0,-4 0-4 14,5 0 1-14,0 0-8 1,0 0 11 19,0 0-6-20,0 0 12 0,0 0-6 0,0 0-10 0,0 0 13 14,0 0 1-14,0 0 13 0,0 0 1 0,0 0 0 14,0 0-12-14,0 0-3 0,12 0 11 14,-12 0-6-14,12 8 8 0,-12-8-12 0,13 6 0 16,-1 2-2-16,-1-4-12 0,0-4 14 0,5 5-8 19,-6-1 4-19,1-1 2 0,5 1-6 0,-2-3 4 0,-2 4-10 16,-1-3 8-16,0 3 0 0,1 1-4 0,-1-1 8 13,-1 1-3-13,-1-1-11 0,2 0 6 20,3-1 4-20,-3 4-8 0,1-4 14 0,-1-1-2 0,1 0-10 13,-1 1 12-13,0-1-6 0,2 3-4 15,-1-1 8-15,-1-2-12 0,0 1 6 0,2 1 6 21,-2-1-10-21,2 4 8 0,0-3-2 0,-2 0-6 0,-1 1 8 14,-1 1-6-14,2-2 0 0,-2 1 10 0,-4-1-12 13,0-2 2-13,-1 3-2 0,2-2-7 13,-5-1 9-12,-1 0 0-1,0 2-2 13,0-2-2-13,0-1-20 0,0 3-10 0,0-4-5 21,0 4-2-21,0-4 25 0,0 1 5 0,0 0 9 0,-16-2 10 14,16 0-10-13,-11 2 6-1,11-2-4 13,-10 0 0-13,-1 0-2 0,6 0 4 0,-2 0 4 15,5 0-8-15,-7 0 10 0,2 0-2 0,1 0-6 14,-7 0 4-14,8 0-2 0,-5 0-12 19,-2 0 16-19,2 0-8 0,1 0 0 0,-6 0 16 0,4 0-12 17,0 0 2-17,-4 0 0 0,5 0-6 0,-1 12-2 13,-5 1 8-13,4-3-6 0,-3-10 8 21,1 13-2-21,3-2-2 0,-2 0 8 0,2-3-12 0,-2 3 8 1,4-3-2 12,1 0-10-13,-5 0 12 0,7-1 0 15,-4-1-6-15,3 1 9 0,2-2-12 0,-3 0-1 19,3-3 8-19,-1 2-6 0,0-1 13 0,1 2-9 0,-1-2-2 13,2 2 10-13,-3-2-17 0,4 2 11 13,-1-2 2-13,-1 2-10 0,4-1 14 15,-5-3-14-15,2 2 6 0,2-3-2 0,2 0 0 20,-2 3 11-20,2-3-15 0,-3 0 8 0,3 0 0 0,0 0-9 14,0 0-9-14,0 0-96 0,0 0-112 14,0 0-100-14</inkml:trace>
    </iact:actionData>
  </iact:action>
  <iact:action type="add" startTime="39898">
    <iact:property name="dataType"/>
    <iact:actionData xml:id="d26">
      <inkml:trace xmlns:inkml="http://www.w3.org/2003/InkML" xml:id="stk26" contextRef="#ctx0" brushRef="#br0">26099 10085 274 0,'14'0'-13'3,"-3"0"8"23,1 0-2-26,-4 0 7 0,-2 0 47 0,-5 0 12 0,4 0 13 0,0 0 0 0,-3 0-13 10,1 0-5-10,-3 0-5 18,0 16 1-18,0-3-19 0,0-13 17 0,0 16 2 0,0 0-6 10,0-2 10-10,0 1-2 14,0 0 12-13,0-1 7-1,0 1-3 0,0-3-20 13,0 1-11-12,0-4 7-1,0 2 9 20,0-2-2-20,0 4 27 0,0-2-7 0,0 2-11 0,14 1 5 14,-14 3-19-14,0 2 6 0,11 0-5 15,-11 4 2-15,9 1-7 0,-9 5-15 0,4-2-2 14,3 4-12-14,-3 3-13 0,3 0 2 0,2 5 4 15,-6 0-6-15,4 1 6 0,3 2 3 0,0 1 1 19,-3-1 1-19,6 0-1 0,-3 0-1 0,-3 1-11 0,6-2 8 15,-2 5-2-15,0-3-4 0,-2 1 9 2,2 1-7 11,3-2 4-13,-5-3-2 0,1-1 0 21,-2-2-4-21,2-3-4 0,-4-3 10 0,1-2-6 0,3-4 7 1,-3-3-7 13,-2-2-3-14,2-2 6 0,-6-4-5 14,6-1 10-14,-3-5-8 0,-1 0-2 0,2-2 8 10,-1-2-8-10,1 0 2 24,-3-4 6-24,2 0-1 1,2 0-5-1,1 0 2 0,-6 0-6 0,6 0-30 9,-2 0-49-9,5-14-47 0,-5 14-77 14,5-13-65-14,-3 2-45 0,2 0-80 15,1 1 74-15</inkml:trace>
    </iact:actionData>
  </iact:action>
  <iact:action type="add" startTime="40716">
    <iact:property name="dataType"/>
    <iact:actionData xml:id="d27">
      <inkml:trace xmlns:inkml="http://www.w3.org/2003/InkML" xml:id="stk27" contextRef="#ctx0" brushRef="#br0">27699 9910 315 0,'8'-8'40'1,"-7"4"16"11,-1-2 20-12,0 3 4 0,0 0-34 16,4 1-13-16,-4 2-10 0,0 0 36 0,0 0 14 18,0 0 1-18,0 22 15 0,0-4-18 0,0-1-12 14,0 3 8-14,0 0-16 0,0 1-8 0,-15 1-1 14,15-1-7-14,0 1 12 0,0 1-2 19,-9 1 3-19,9-1 15 0,0 5-17 0,0 0 2 0,0 4-10 13,0 0-13-13,0 3 3 0,0 2-18 17,0 1 9-17,0 3-7 0,0 4-8 0,11-1 14 18,-11 2-7-18,9 1-1 0,1 1 6 0,-4 0-6 0,4 1-4 14,-3-1 9-14,1-5-7 0,1 4-2 19,-2-4 7-19,6 2-5 0,-8-4 1 0,5 0 5 0,-1-2 1 15,-2 1 3-15,4 0 3 0,-1-2 0 0,-4 1 2 12,4-6-10-12,-2 3 1 0,-1-5-3 22,-2 2-13-22,2-3 6 0,4-4-2 0,-1 2-6 0,-1-4 8 14,1-2 4-14,-3 0-6 0,4-1 3 0,-5-3-5 11,-1-1-7-11,0 1 5 0,-1-4 2 13,-4-1 4-13,3-2-6 0,1 1 2 21,0-1 2-21,-4-4-6 0,5-1 6 0,-1 0 2 0,-3-1-6 10,1 0 2-10,-2-2 5 0,0-1-5 18,0-2-3-18,4 1 1 0,-4-1-37 0,4 0-44 15,-1 0-26-15,-3 0-69 0,0 0-36 0,0 0-24 16,0 0-52-16,0 0-3 0,0-12 29 0</inkml:trace>
    </iact:actionData>
  </iact:action>
  <iact:action type="add" startTime="41355">
    <iact:property name="dataType"/>
    <iact:actionData xml:id="d28">
      <inkml:trace xmlns:inkml="http://www.w3.org/2003/InkML" xml:id="stk28" contextRef="#ctx0" brushRef="#br0">29237 10190 462 0,'9'-7'3'1,"1"2"10"12,-2 0 1-13,-3 2-1 1,0 2 6 18,-3 1 22-19,-2 0 17 0,0 0 29 0,0 0 8 0,0 19-8 15,0-3-7-15,0-1-3 0,0-1 4 0,-16-1-18 11,16 3-3-10,-14-2-18 0,14 1-1 18,-13-2 22-19,13-1 16 0,-8 5 8 0,8-1-11 0,-9 2-15 15,2 2-21-15,3 1-7 0,0 4 8 13,1 2 0-13,1 0 11 0,-1 4-10 0,1 4-15 14,2 0-9-14,0 1-11 0,0 2 5 2,0 4-5 17,0-2 3-19,0 2 1 0,0-2-5 0,0-3 9 0,0 3-7 13,14-3-2-13,-14 0 1 0,11 0-5 14,-11 0-2-13,12-1 0-1,-3-1 0 0,-1 3 0 13,2-2 4-13,-5-2 7 0,4-1-5 17,-2-2-13-17,4-2 12 0,-1-3-7 0,-1-3-2 15,2-3 21-15,-1-1-22 0,0-4-1 0,-1-1 14 19,-4-2-14-18,2-3 6-1,3-1-21 0,-5-1-56 0,-1-3-37 13,6-2-61-13,-9 0-16 0,3 1-14 14,-4-2-19-14,6-1-7 0,-2 0-46 0,2 0 26 20</inkml:trace>
    </iact:actionData>
  </iact:action>
  <iact:action type="add" startTime="41870">
    <iact:property name="dataType"/>
    <iact:actionData xml:id="d29">
      <inkml:trace xmlns:inkml="http://www.w3.org/2003/InkML" xml:id="stk29" contextRef="#ctx0" brushRef="#br0">30547 10109 35 0,'11'0'-9'1,"0"0"38"18,-2 0 22-19,2 0 58 0,-1 0 22 0,2 0-21 0,-4 0-13 1,2 0-60 11,2 0-12-12,-7 0-14 0,1 0-13 12,-2 0 11-12,0 0 38 0,-4 0 6 23,3 0 28-23,-1 18 17 0,-2-4-2 0,0-1 25 0,0-1-10 12,0 0 13-12,0 1-18 0,0 3-23 13,0-2-9-13,0 1-36 0,0 2 9 0,0 0 8 14,0 4 5-14,0 1-5 0,0 2-7 21,-13 0 2-21,13 4 9 0,-17 2 0 0,17 4-6 0,-12 0-6 2,4 4-11 10,2 3 11-12,-4 2 14 0,5 0-13 14,-1 4-6-14,0 0-5 0,5-1-28 14,-2-1-1-14,0-3 10 0,3-2-7 0,0 1 0 16,0-3 6-16,0 1-3 0,0-1-6 0,0-1 3 18,19 3-8-18,-2-2-3 2,-5-5 6-2,-12 3-3 0,19-6 3 15,-5-1-10-15,-5-5 6 0,1-3 0 0,-2-3-4 14,-4-2 9-14,4 0-9 0,-3-4 2 18,-1-2-3-18,-4-3 3 0,5 1 3 0,-2-2-6 0,-3-2-12 16,1 0-55-16,2-2-46 0,-3 0-41 0,1-2-54 14,4 0-26-14,-4 0-43 0,-1 0-45 20,1 0-49-20,-1 0 32 0</inkml:trace>
    </iact:actionData>
  </iact:action>
  <iact:action type="add" startTime="42705">
    <iact:property name="dataType"/>
    <iact:actionData xml:id="d30">
      <inkml:trace xmlns:inkml="http://www.w3.org/2003/InkML" xml:id="stk30" contextRef="#ctx0" brushRef="#br0">31864 10500 470 0,'0'0'3'3,"0"0"-5"2,0 0-4 20,0 0 10-25,0 0-8 0,0 0 31 0,0 0 29 0,0 0 10 0,0 0 19 8,0 0-12-8,0 0-16 14,0 13-22-14,0-13-11 0,0 16-2 0,-17-8-13 20,17-8 27-20,-11 11 14 0,11-3 9 0,0-8 17 0,-6 8-25 12,6-1-14-12,0-1-16 0,0-2-19 16,-10 3 13-16,10-2-7 0,-7 1 3 0,4-2-5 16,-2 2-6-16,0-2 4 0,5 0-8 0,-5 1 8 16,5 1-4-16,0-1 4 0,0-2-6 0,0 1 8 17,0-3-4-17,0 1-8 0,0-1 14 0,0 1-6 16,0-2 2-16,15 0 0 0,-15 0-4 0,10 0 2 14,-10 0-12-14,12 0 18 0,-2 0-8 0,-5 0-4 13,7-13 14-13,-5 13-16 0,0-12 6 21,3 0 2-21,-4 4-4 0,-1 0 4 2,0-4-8-1,-3 3 4 8,-2 1-2-9,0 0 4 0,0 0-4 14,0 0 2-14,0 1 6 0,0-1-8 0,0 2 8 23,0 4-2-23,0-4 0 0,-17 3-2 0,17 1 4 0,-11 1 0 12,0 1-12-12,11 0 12 0,-15 0-6 14,15 0 4-14,-5 0-2 0,-5 0 0 0,3 0 5 14,5 0 27-14,-3 0 29 0,0 0 4 20,-2 0 6-20,1 13-33 0,1-13-14 0,-1 12-10 1,-1-1-14 8,-3-3 12-9,3 1-6 0,1-1-4 18,-1-1 13-18,1 1-13 0,2 1 2 0,3 0-2 16,-5-2-2-16,5 1 4 0,1 2-8 0,0-1 10 14,0-2-8-14,0-1-2 0,0 0 10 0,0 1-6 18,0-2 8-18,0 0-8 0,18-1 0 0,-6-3 4 16,0 0-10-15,-5-1 10-1,5 0-2 0,-1 0-6 13,1 0 6-13,0 0 4 0,0 0-2 0,-7 0 0 20,10 0 0-20,-4-11-4 0,0 0-6 0,-1 4 6 0,-1-1 0 16,2 0-6-16,-2-2 8 0,-6-1-4 0,1 3 0 11,-1-3 0-11,0 2 2 0,-2 1 2 14,-1 1-6-14,0-1 8 0,0 3-2 23,0 0 0-23,0 0-2 0,0 2-2 0,0 0 0 0,-13-1-6 0,13 1 10 11,-18 3-2-11,6 0-2 0,1 0 0 14,1 0 2-14,1 0 2 0,-1 0-4 14,3 0 12-14,2 0-6 0,-1 0-2 0,2 13 22 21,-3 0 17-21,2-3 10 0,-2 1 0 0,-1-3-11 0,-2 3-24 14,4-3-12-14,-7 2 5 1,5-2-5 12,1 3-2-13,2-3 6 0,1-3-1 0,-2 6 1 16,6-6-2-16,-1 0 7 0,1 2-5 0,0 0-6 13,0-2 4-13,0 0-6 0,0 1 2 19,0-1-2-19,16-2 2 0,-16-1 0 0,15 0-4 1,2-2 7 13,0 0-1-14,-4 0-6 0,0 0 0 0,4 0 2 15,-6 0-9-14,6 0-1-1,-2-12 3 0,2 12-9 19,-4-15-11-19,4 3 4 0,-6 3-10 0,0-2-5 1,1 1 14 12,-8 0-1-13,0-3 11 0,1 5 4 13,-5-2 4-13,0-1 2 0,0 3 4 13,0 0 0-12,0 2 0-1,0 1 0 0,-18 2-10 22,4-2 10-22,14 5-9 0,-21-3 9 0,10 2 6 0,-2 1-12 12,-1 0 10-12,-1 0-10 0,3 0 0 14,-1 0 11-14,1 0-1 0,7 0 0 0,-5 14-2 14,1-14 6-14,-1 10 8 0,2 0 19 20,-2 0 12-19,-2 0-3-1,1 1-9 0,0 0-14 0,2 2-11 13,-1-1-4-13,3 0-1 1,-1 0-1-1,-1-1 2 13,3 1-2-13,3-3-2 0,-2 2 0 15,1-3-2-15,4 0 0 0,0-2 2 1,0 1 2 13,0 0 0-14,0-3-1 0,0-1 3 0,12 2-6 21,-12-5 2-21,22 2 4 0,-10 0-4 0,3-2 3 0,0 0-10 15,-2 0 7-15,-2 0-6 0,2 0 2 0,-1 0 4 12,-1-14-2-12,0 3 7 0,1 11-7 21,-2-15 0-21,-2 3-2 0,-1 1-1 0,-2 2-1 0,2-5 8 15,-4 4-4-15,-1-1-2 0,-2 1 7 0,0 1-5 11,0-1-3-11,0 1 3 2,0 2 0 10,0 3-6-12,0 0 4 0,0-1-4 23,-17 2 2-23,17 3 4 0,-11 0-5 0,11 0 7 0,0 0-4 0,-9 0 2 12,-2 0 5-11,4 0-7-1,7 0 6 13,0 13-2-13,-4-2-4 0,-2-11 4 21,2 15 0-21,4-4-4 0,0-1-2 0,0-2 4 0,0 0 0 9,0 0-7-8,0-2 12-1,0 2-5 18,0-2-5-18,0-2 10 0,0-4 1 0,0 4 0 13,0-3-8-12,0-1 10-1,15 0-10 0,0 0-2 18,-4 0 8-18,0 0-4 0,4 0 0 0,-4-10 0 3,3 10 0 6,-2-13-2-9,-4 4 2 14,2 0 0-14,-4-2 2 0,-1 2-2 0,2 0 0 22,-5-2 2-22,-2 3 0 0,0 0-6 1,0 0 6-1,0 2-2 13,0-1-6-13,0-4 8 0,-16 7 0 0,16 0-2 21,-14-1 0-21,14 0 4 0,-11 2-8 0,11 0 2 0,-9 1-2 15,9 1-7-15,-10 1-55 0,10 0-60 0,-4 0-65 8,-5 0-104-8,4 0-42 14,3 0-39-14</inkml:trace>
    </iact:actionData>
  </iact:action>
  <iact:action type="add" startTime="44358">
    <iact:property name="dataType"/>
    <iact:actionData xml:id="d31">
      <inkml:trace xmlns:inkml="http://www.w3.org/2003/InkML" xml:id="stk31" contextRef="#ctx0" brushRef="#br0">31827 10670 239 0,'0'0'1'2,"0"0"29"12,0 0 19-14,0 0 8 0,0 0 15 18,0 0-17-18,-2 0 0 0,2 0 1 0,-5 0-6 0,1 0-8 14,1 0-20-14,0 0-4 1,-1 0-13-1,0 0-1 12,2 0 10-12,2 0 20 0,0 0 15 12,0 0 11-12,0 10-5 0,0-10-10 23,0 5-9-23,0-5 12 0,0 5 1 0,0-5 5 0,0 0-2 13,18 0-21-12,-6 0 2-1,1 0-26 0,3 0 1 12,-2 0-2-12,7 0-2 1,-2 0 15 12,4-10-3-13,-1 10 13 0,4 0-7 22,1 0-6-22,0-10-4 0,3 10-12 0,2-6 2 0,4-1-10 0,-5 7 14 12,5-5-6-12,1 3-10 0,4-4 18 15,-1 2-12-14,1 0 4-1,-1 0 2 0,0 0 0 13,1-2-2-13,-1 1-4 0,1 2 12 14,-6 0-8-14,2 1 41 0,3-3 11 0,-4 2-4 21,1 3 4-21,-3-2-40 0,1-1-1 0,-1 3-5 0,-2-3-2 14,-2 0-4-14,2 3 0 1,-5 0 4 12,3 0-6-13,0 0 6 0,-4 0-4 0,-1 0 0 20,-2 0-6-20,1 0 6 0,-6 0 0 0,1 0-2 0,-2 0 8 16,-1 0-8-16,-2 0 2 0,-3 0-2 0,-1 0 4 14,-3 0-2-14,-1 0 0 0,1 0 2 11,-5 0 0-11,0 0-4 0,0 0 6 24,1 0-6-24,-3 0 0 0,0 0 4 0,0 0-4 0,0 0 10 0,0 0-12 11,0 0 14-11,0 11-4 0,0-11-4 14,0 0 14-14,0 0-2 0,0 0 5 2,0 0-1 10,0 0-6-12,0 0-6 0,0 0 1 20,0 0-11-20,0 0 8 0,0 0-6 0,0 0-6 0,0 0 9 10,0 0-5-10,0 0-16 18,0 0-11-18,0 0-39 0,0 0-50 0,0 0-46 0,-12 0-44 18,12 0-42-18,-14 0-24 0,7 0 15 0</inkml:trace>
    </iact:actionData>
  </iact:action>
  <iact:action type="add" startTime="45135">
    <iact:property name="dataType"/>
    <iact:actionData xml:id="d32">
      <inkml:trace xmlns:inkml="http://www.w3.org/2003/InkML" xml:id="stk32" contextRef="#ctx0" brushRef="#br0">32463 9863 129 0,'-6'0'-2'1,"2"0"26"19,4 0 26-20,-7 0 40 0,7 0 43 0,-4 0 4 0,1 0-2 1,1 0-48 12,-1 0-29-13,2 0-36 0,1 0-23 11,0 0 2-11,0 0-8 0,0 0 9 22,0 0-4-22,0 0 5 0,0 8 1 0,0-8-4 0,0 11 13 12,0-2-1-12,0-1 16 0,0 0-8 14,0 2 2-14,0-1-1 0,13-1-25 0,-13 2 14 14,11-2-9-14,1-2 3 0,-5 0 1 21,3-1 3-21,-2 0-6 0,2-2-4 0,1 1 2 0,2-1 0 14,3-2 4-14,-2 1 0 0,3-2-1 0,2 0-5 13,-2 0-7-13,0 0 9 0,1 0 4 21,1 0-6-20,-6-15 4-1,1 4-2 0,0 11-2 0,-3-11 2 0,1 1 4 13,-7 1-10-13,1 2 6 0,1-1 0 14,-5-1 0-14,-2 1 8 0,0 0-14 15,0 1 8-15,0 1 0 0,0-1-8 0,0 2 10 15,0 0-6-15,0 2 4 0,0 2-1 0,0 1-3 20,0 0 4-20,0 0-7 0,0 0 1 0,0 0 10 0,0 0-4 14,-9 0 0-14,9 0 5 0,0 14-1 14,0-14 0-14,-10 13-3 0,10-3 9 0,0-1 3 12,0-1 15-12,0 2 12 0,0-2-10 22,0 0-1-22,0 2-16 0,0 0-5 0,0-1 5 0,0 2-13 14,0-3 2-14,0 2-2 0,0 1-2 0,14 2 4 14,-5 0-2-14,2 0 6 0,-4 3-8 20,3-3 4-20,-1 1 0 0,1 3-4 0,1 0 2 0,-2-2-1 2,1 5 7 10,-5-4-8-12,5 2 4 0,-3 0-2 14,1 0 0-14,-3-1 1 0,1 0 1 13,-5-2 0-13,4 2-15 0,-3 0 14 0,1-3-1 16,-3 3-4-16,0-4 14 0,0 0-20 0,0-1 10 14,0 2-4-14,0-4 4 1,0 2 10 17,0-1-18-18,0 0 8 0,0-1 0 0,0 3-10 0,-17-4 14 16,6 2 0-16,11-1 11 0,-12-2 36 0,4-1 10 13,-2-1 8-13,4 1-11 0,-1-3-26 22,-3 1-16-22,2-3-10 0,-2 2-4 0,-2-2 4 0,1 0-2 0,-2 1 12 13,-1-3 5-13,0 0 3 0,1 0 2 13,-1 0-7-13,0 0-7 0,2 0-8 2,2 0 2 9,-3 0 1-11,2-11 3 2,-3-1-6 18,2 12 5-20,4-16-5 0,-3 5-6 0,3-3 6 0,-1 1-6 13,3 0-2-13,0 0 4 0,2 1 0 14,1-3 0-14,2 2-2 0,1 1-2 0,0 0-5 22,0 0 3-22,0 0 2 0,0 0 2 0,0 4-4 0,20-3-2 12,-3 0 8-12,-5 1-8 0,5 2 6 14,2 0-4-14,-3-1-2 0,2 1 8 0,0 1-2 14,2 1 2-14,2 1-2 1,-4 0-2 15,-1 0 0-16,5 0 0 0,-7 1-23 0,2-2-9 18,-4 2-15-18,-2-2-28 0,1 2-14 0,-1-2 2 0,-4 3-31 14,-2 1-22-14,0-3-16 0,-3 3-69 15,1-4-49-15,-3 4 46 0</inkml:trace>
    </iact:actionData>
  </iact:action>
  <iact:action type="add" startTime="46240">
    <iact:property name="dataType"/>
    <iact:actionData xml:id="d33">
      <inkml:trace xmlns:inkml="http://www.w3.org/2003/InkML" xml:id="stk33" contextRef="#ctx0" brushRef="#br0">32150 9567 343 0,'0'0'29'1,"0"0"3"4,0 0 5 13,0 0 1-18,0 0-31 0,0 0 7 0,0 0 31 13,17 0 13-13,-17 0 16 0,0 0 12 0,13 15-35 13,-2-15-3-12,-4 10-4-1,3-10-20 15,0 0 14-15,-1 12-1 0,2-12 5 0,2 8 7 19,1-8-6-19,2 0-8 0,0 0-16 0,6 0-6 0,-2 0-13 17,3 0 0-17,1 0 6 0,2 0-6 0,1 0 6 13,1 0-2-13,-2 0-8 1,-2 0 6 13,-1 0-6-14,1-11 8 0,-7 11 0 0,0 0 0 23,0-9 17-23,-4 9-4 0,-6-6 5 0,-1 6 1 0,1-4-16 0,-4 4 3 13,-2 0-10-13,3 0 2 0,-4 0 0 10,0 0-10-10,0 0 18 24,0 0-8-24,0 0-4 0,0 0 6 0,0 0-10 0,0 0 4 0,0 0 4 14,0 0 2-14,0 0-4 0,0 0-4 0,0 0 8 10,0 0-6-10,0 0 0 14,0 0 6-14,0 0-8 0,0 0 4 0,0 0 2 21,0 0-4-21,0 0 6 0,0 0-12 0,0 0-7 0,0 0-64 10,0 0-60-10,0 0-71 0,0 0-105 17,0 0 61-17</inkml:trace>
    </iact:actionData>
  </iact:action>
  <iact:action type="add" startTime="48796">
    <iact:property name="dataType"/>
    <iact:actionData xml:id="d34">
      <inkml:trace xmlns:inkml="http://www.w3.org/2003/InkML" xml:id="stk34" contextRef="#ctx0" brushRef="#br0">30066 7576 497 0,'0'12'-5'4,"0"-12"-2"18,0 0 9-22,0 10 16 0,0-10 48 0,0 9 36 0,0-2 14 21,0 1-9-21,0-1-43 0,0-3-32 0,-17 1-25 0,17 1 0 0,0-1-1 17,0 0 49-17,0-5 10 0,0 0 12 0,0 0 31 20,0 0-20-20,0 0 3 0,0-14-16 0,0 3-27 0,0 11-22 11,0 0 5-11,12-10 17 14,-12 10 12-14,0 0-1 0,0 0-12 0,0 0-22 11,0 0-10-11,0 0-15 0,0 0 2 23,0 0 2-23,0-19-6 0,0 6 8 0,0 1-10 0,18-2 8 0,-18 1-4 14,13-1-2-14,-13-1 8 0,14-1-12 12,-14-3 8-12,14 1 4 0,-8 0-10 22,-6-3 8-22,7 2-2 0,-7-2-8 0,0 2 2 0,0 0 4 0,0 2-2 11,0-2 0-11,0 3 8 14,0 0-12-14,0 0 4 0,0 2 6 0,0-1-6 14,0 2 6-14,0 2-2 0,0 3-2 14,-13 0 3-14,13 0-10 0,0 5 5 0,-10 1 0 17,10-1-2-17,0 3 2 0,0 0 4 0,0 0-2 15,0 0-8-15,0 0 10 0,0 0-11 0,-7 0 7 19,7 0 2-19,0 0 2 0,-7 16 7 1,3-2 1-1,2 4 28 14,-5 0 14-14,3 1 9 0,-3 2-8 2,1 5-7 13,-1 1-14-15,-1 0-2 0,-1 2 16 0,2 3 8 19,-3 2-2-19,4 1-6 0,1 3-6 0,3-4-25 13,-2 2 0-13,1-3 7 0,3 0 1 0,0-1-6 10,0-1 8-10,0 0-10 24,0-1-8-24,16 1 11 0,1-2-14 0,-17-1-1 0,17 1 6 0,0-1-4 10,-4-6 6-10,2-1-2 0,-2-3-3 14,0-2 3-14,1-1-7 0,-2-3 0 24,-1-2 3-24,5-3-3 1,-2-3-8-1,1-1 11 0,0-1-5 0,0 0-14 10,2-2-6-10,-4 0-62 0,4 0-52 14,-1 0-48-14,-1 0-57 0,-3-15-35 14,-1 15-48-14,-1-13-42 0,-1 1-46 0</inkml:trace>
    </iact:actionData>
  </iact:action>
  <iact:action type="add" startTime="49700">
    <iact:property name="dataType"/>
    <iact:actionData xml:id="d35">
      <inkml:trace xmlns:inkml="http://www.w3.org/2003/InkML" xml:id="stk35" contextRef="#ctx0" brushRef="#br0">30450 7621 205 0,'0'0'5'1,"0"0"45"11,0 0 25-12,0 0 48 0,0 0 38 15,0 0-22-15,0 0-13 0,0 0-50 20,0 0-48-20,0 15-22 0,0-15-4 0,0 12-4 0,0-12 9 13,0 0 3-13,0 0 24 0,0 0 27 0,0 0 9 14,0 0 5-14,0 0-27 0,0 0 1 17,17 0-6-17,-17 0 8 0,13 0 8 0,-2 0-15 18,-2 0 0-18,1 0-12 0,-2 0-12 0,2 0-4 0,2 0-13 14,-5 0-1-14,4 0-2 0,0 0-4 16,2 0 8-16,-1 0 2 0,5 0-14 0,3 0 10 13,1-12-2-13,-1 12-2 0,3-13 10 0,-1 13-2 20,2 0 0-20,-1-9-12 0,1 9 10 0,1 0-12 0,-4 0-50 15,-7-8-33-15,3 8-75 0,-8 0-57 1,-5 0-24 10,3 0-41-11,-7 0 33 2</inkml:trace>
    </iact:actionData>
  </iact:action>
  <iact:action type="add" startTime="50062">
    <iact:property name="dataType"/>
    <iact:actionData xml:id="d36">
      <inkml:trace xmlns:inkml="http://www.w3.org/2003/InkML" xml:id="stk36" contextRef="#ctx0" brushRef="#br0">30358 7785 413 0,'17'0'0'12,"4"0"3"-12,-1 0 1 0,3 0 6 14,5 0-8-14,2 0 1 0,-2 0 3 0,6 0-19 16,1 0 13-16,2 0-54 0,0 0-58 0</inkml:trace>
    </iact:actionData>
  </iact:action>
  <iact:action type="add" startTime="50768">
    <iact:property name="dataType"/>
    <iact:actionData xml:id="d37">
      <inkml:trace xmlns:inkml="http://www.w3.org/2003/InkML" xml:id="stk37" contextRef="#ctx0" brushRef="#br0">30601 7879 82 0,'-9'1'13'8,"-1"3"15"-8,6-2-6 18,-3-1 15-18,4 0-10 0,-6 1-16 0,5-2 39 15,0 0-3-15,0 0 7 0,1 0 7 0,-1 0-31 14,-2 0 7-13,2 0 4-1,-1 0 7 0,3 0 8 15,-3 0-9-15,4 0-12 0,-6 0-6 0,4 0 6 15,-4 0-6-15,4 0 10 0,-7 0 11 20,4 0-14-20,1 0 3 0,-1 0 6 0,-1 0-19 0,3 0 2 14,4 0-1-14,-2 0-12 0,2 0 17 0,0 0 3 11,0 0 1-11,0 0 5 0,0 0-10 21,0 0 20-21,0 0 12 0,13 0 4 0,-13 0 8 0,11 0-21 16,5 0-12-16,-9 0-1 0,6 0-5 0,-2 0 3 11,2 0-10-11,4 0-7 0,-1 0-3 24,4 0-13-24,1 0 10 0,5 0-7 0,-7 0-5 0,8 0 4 11,-1 0-4-10,2 0-4-1,-1 0 8 0,-1 0-1 13,-2 0-14-13,0 0 16 0,-1 0-15 14,-3 0 6-14,1 0 4 0,-8 0-8 1,3 0 6 19,-3 0-9-20,-2 0 9 0,-4 0 0 0,3 0-4 0,-7 0 11 14,4 0-7-14,-3 0-4 1,2 0 6 11,-5 0-2-11,9 0 0-1,-8 0-2 1,2 0 2 14,3 0-2-15,0 0-10 0,-3 0-23 0,4 0-39 13,0 0-71-13,-5 0-43 0,4 0-39 15,0 0-63-15,0 0-11 0,0 0 17 0</inkml:trace>
    </iact:actionData>
  </iact:action>
  <iact:action type="add" startTime="51448">
    <iact:property name="dataType"/>
    <iact:actionData xml:id="d38">
      <inkml:trace xmlns:inkml="http://www.w3.org/2003/InkML" xml:id="stk38" contextRef="#ctx0" brushRef="#br0">31734 6720 274 0,'0'-12'43'1,"0"0"24"-1,12 1 50 15,-12 1 44-15,0 2-11 0,0 0 15 0,0 3-34 18,0-1-36-18,0 4-26 0,0-3-28 0,18 4-2 14,-18-1 24-14,0-1 14 0,12 0 1 0,-12 0-15 13,0 3-30-13,0 0-19 0,13 0-16 22,-13 0 0-22,6 0 2 0,-6 0-2 0,0 0 46 0,5 0 16 0,-5 16 3 13,0-7 5-13,6 6-28 0,0-2-3 14,-5 4-3-14,2-1-1 0,-1 4-8 16,3 0-14-16,-3 1 6 1,-2 3 2-1,0-1-11 0,0 1 1 13,2 0-9-12,1 1 2-1,-1 0-2 19,2-1 2-19,2-1 5 0,-5 1-14 0,3-4 10 0,2 3 1 16,-2-5-6-16,1 4 2 0,-3-6 6 0,3 0-12 12,-1-1 4-12,-4-2 4 0,4-3-7 23,0-1 8-23,-2-3 1 0,-2-2 0 0,1 0-2 0,-1-2 2 0,0 0 0 13,0 1-4-13,0 0-4 0,0-3 11 11,0 0-9-11,0 0 2 0,0 0 8 14,0 0-8-14,0 0 2 0,0 0 0 23,0 0 2-23,0 0-46 0,0-14-76 0,0 4-86 0,0 10-93 0,0-10-53 12,0-1-28-12,0 3 37 0</inkml:trace>
    </iact:actionData>
  </iact:action>
  <iact:action type="add" startTime="51966">
    <iact:property name="dataType"/>
    <iact:actionData xml:id="d39">
      <inkml:trace xmlns:inkml="http://www.w3.org/2003/InkML" xml:id="stk39" contextRef="#ctx0" brushRef="#br0">31576 7371 336 0,'0'0'1'0,"0"0"6"13,0 0 2-12,0 0 12-1,0 0 30 15,0 0 24-15,0 0 27 0,0 0 4 0,0 0-15 14,11 0-17-14,-11 0-24 0,12 0-7 0,-4 0 0 17,4 13 0-17,-1-13 9 0,0 0 3 0,3 0-3 14,1 0-2-14,-3 0-14 1,6 0-7 16,0 0-13-17,-1 0-12 0,0 0 4 0,3 0-3 0,1-10-3 16,-1 10 6-16,9-10 0 0,-5 4 14 0,6 0 23 14,0 1 2-14,8-2 1 0,-1 1-20 22,0 0-18-22,4-1-6 0,-4 2-8 0,3 1 14 0,-6 0-6 0,-3 0 2 12,-1 1 6-12,0-1-12 0,-7 3 10 14,4-1-12-13,-13 0 4 0,3 1 4-1,-6 1-8 13,-4 0 10-13,-2 0-6 0,-1 0-3 19,-4 0-6-19,0 0 11 0,0 0-2 0,0 0-6 0,0 0 14 12,0 0-14-12,0 0 2 0,0 0 8 14,0 0-4-14,0 0 0 0,0 0 2 23,0 0-6-23,0 0-34 0,-14 0-55 0,14 0-70 0,-13 0-73 0,13 13-59 12,0-13-26-12</inkml:trace>
    </iact:actionData>
  </iact:action>
  <iact:action type="add" startTime="52558">
    <iact:property name="dataType"/>
    <iact:actionData xml:id="d40">
      <inkml:trace xmlns:inkml="http://www.w3.org/2003/InkML" xml:id="stk40" contextRef="#ctx0" brushRef="#br0">31715 7829 378 0,'0'0'17'1,"0"0"8"11,0 0 8-12,0 0 8 0,0 0-13 0,0-12 13 19,0 12-5-18,0 0 13-1,0-13-6 0,0 13-3 0,0 0-1 19,0-10-19-19,0 10 13 0,0-7-20 0,0 7 12 11,0-4-4-11,0-2-1 0,0 4 14 14,0-2-8-13,0 4 6-1,0 0-8 0,0 0-9 23,0 0-1-23,0 0 3 0,0 0 1 0,0 0 9 0,0 0 5 0,0 0-3 9,0 0 2-9,0 0-4 21,0 0-6-21,0 0 0 0,0 0-9 0,0 0 1 0,0 0-3 18,0 0 2-18,0 0 3 0,0 0-1 0,0 0 1 0,0 0-3 13,0 0-2-13,0 0 4 0,0 0-12 12,0 0 6-12,0 0-2 0,0 0-5 12,0 0 7-12,0 0-4 0,0 0-2 21,0 0-6-21,0 0 4 0,0 0 4 0,0 0-2 0,0 0 6 11,0 0-4-11,0 0-6 0,0 0 2 14,0 0 0-14,0 0 2 0,0 0-4 17,0 0 12-17,0 0-10 0,0 0-6 0,0 0 8 0,0 0-10 17,0 0 6-17,0 0 4 0,0 0 2 0,0 0-2 14,0 0 0-14,0 0 8 0,0 0-12 22,0 0 4-22,0 0 16 0,0 0 19 0,0 0 7 0,0 0 2 0,0-14-14 12,0 14-30-12,0 0 2 0,0 0-4 13,0-13-4-13,0 13 8 0,0 0-4 23,0 0 4-23,0 0-4 0,0 0 0 0,0 0 3 0,0 0-9 0,0 0 7 13,0 0-1-13,0 0-4 0,0 0 6 11,0-12-2-11,0 12-6 0,0 0 6 24,0 0 4-24,0 0-4 0,0-10 4 0,0 10 0 0,0 0-2 0,0 0-6 13,0 0 4-13,0 0 0 0,0 0-10 11,0 0 18-11,0 0-10 0,0 0 4 14,0 0 2-13,0 0-12-1,0 0 12 0,4 0-14 20,1 0 10-20,0 0 0 0,0 0-4 0,-4 0 10 0,5 14-4 10,-2-14 6-10,-3 15-10 19,5-15 8-19,-2 12-4 0,1 0-8 0,5-4 9 0,-5 2-14 13,0-1 7-13,-3 1 8 0,4-2-2 16,-2 3 6-16,-2 1-12 0,1 0 2 0,-3 0 8 14,0 1-14-13,0 3 18-1,0-2-10 0,0-1-6 21,0 3 14-21,0-4-16 0,0 0 14 0,0 2-6 0,0-2 2 13,-15-2 12-13,15-1-18 0,-11 2 11 13,11 0-5-13,0 1-10 0,-8-4 10 0,8-2-6 23,-8 5 2-23,4-6-3 0,-3 2 3 0,3-1 8 0,-2 0-8 13,6-2 5-13,-4 2 3 0,2-4-6 0,0 4-2 11,-1-4 6-11,3 2-8 23,-5-3 2-23,5 0 4 0,0 1-2 0,-1 1 4 0,-2-2-6 0,3-1 4 13,0 0 0-13,0 0-2 0,0 1 0 12,0-1-4-12,0 3 4 1,0-3-4 12,0 0 4-13,0 0 6 0,0 0-12 0,0 0 10 20,0 0 2-20,0 0-8 0,0 0 6 0,0 0-4 0,0 0 0 13,0 0-2-13,0 0 2 0,0 0 0 15,0 0-2-15,0 0 8 0,0 0-2 0,0 0-2 15,0 0-2-15,0 0 0 0,0 0 0 0,0 0-2 20,0 0 6-20,0 0-4 0,0 0 0 0,0 0 4 0,0 0-4 14,16 0-4-14,-5 0 10 0,1 0-10 14,-1 0 4-13,0 0 10-1,2 0-16 0,-2 0 10 13,-1 0 0-13,0 0-10 0,2 0 6 22,-1 0-2-22,0 0-2 0,4 0-2 0,0 0 10 0,2 0-2 0,0 0-6 15,2 0 16-15,-2 0-14 0,-1 0 8 13,-2 0 0-12,-1-12-2 0,-2 12 6-1,0 0-10 10,-1 0 10-10,-1 0-12 0,-2 0 6 23,-3 0-4-23,2 0 0 0,-2 0 14 0,2 0-20 0,-6 0 12 1,0 0 0 10,0 0-12-11,0 0 13 13,0 0-5-13,0 0-6 0,0 0 0 0,0 0 6 14,0 0 2-14,0 0-2 0,0 0 2 21,0 0-10-21,0 0-19 0,0 0-37 0,0 0-51 0,0 0-82 14,0 0-72-14,0 0-63 0,0 0 7 0</inkml:trace>
    </iact:actionData>
  </iact:action>
  <iact:action type="add" startTime="54018">
    <iact:property name="dataType"/>
    <iact:actionData xml:id="d41">
      <inkml:trace xmlns:inkml="http://www.w3.org/2003/InkML" xml:id="stk41" contextRef="#ctx0" brushRef="#br0">32402 7095 274 0,'0'-5'43'1,"0"0"24"-1,0 3 41 9,0 1 33-9,0-1-20 14,0 2-21-14,0 0-31 0,0 0-40 0,0 0-27 15,0 0 2-15,0 0-10 0,0 0 4 0,0 12 12 19,0-12-8-19,0 0 5 0,0 11 3 0,0-11 28 14,0 0 20-14,0 9 13 0,0-9 7 0,0 3-24 16,0-3-17-16,0 6-18 0,13-2 12 0,-13-1 9 13,12 1 17-13,-2 2 15 0,-10 0-19 21,12 1-23-21,-4-1-14 0,-1 3-10 0,3-3-4 0,-4 2 6 15,0 3-5-15,2-3-1 0,1-1-5 0,-2-1 3 12,3-1 6-12,-2 1-6 0,2-1 11 22,2-2-7-22,-4 2-4 0,4 0 2 0,3-2-4 0,-2-1 0 0,0-2-2 14,-2 0 4-14,3 0 4 0,1 0-8 12,-1 0 10-12,-3 0-8 0,0 0 0 14,1-15 12-14,-4 15-14 0,4-11 8 0,-2 1-8 21,-5 1 2-21,3-1 14 0,-1 2-16 0,1-5 8 0,-5 3-6 13,1-2-8-13,1 2 8 0,-4-3 2 14,0 3 4-14,-1 1-6 0,0-1 14 0,0 2-8 14,0 2-8-14,0 1 6 0,0 3-8 16,0-4 6-16,0 4-2 0,0 2 6 0,0-3 0 19,0 3-12-19,0 0 14 0,0 0-8 0,0 0-4 0,0 0 4 14,0 0 0-14,0 0 6 0,0 0 0 15,0 0 8-15,0 16-8 0,0-5-14 0,0-11 8 14,0 15 0-13,0-1-6-1,0-4 14 0,10 0-10 20,-10 2-2-20,9 0 12 0,-1-4-10 0,-5 3 8 0,4 0-6 16,-2 1 2-16,2-2 2 0,3 2-6 0,-5-2 6 13,2 3-4-13,3-1-2 0,-1-2 6 21,2 5 0-21,-4-2 2 0,3-2-2 0,-1 3 0 0,-2-4 2 14,2 4-10-14,-5-1 10 0,3 0-8 0,-1 3 2 11,-2-4 2-11,-3 0-2 0,5 4 8 13,-6 0-10-12,0-3 6-1,0 2-4 22,0-1-4-22,0 4 4 0,0-2 2 0,0 0 2 0,-19 2 0 0,7-1 6 12,12 1-2-12,-20-4-4 0,6-2 2 14,-2-1 0-14,0 3-6 0,1-4 10 15,-2 0-2-15,2-2 0 0,-5 0 10 0,2 2 2 16,2-4 5-16,-5-3-1 0,5-1-3 0,-2-2-7 14,-1 0-6-14,7 0-8 0,-5 0 2 18,4 0-2-18,0-15 6 0,-3 15 4 0,5-14-6 0,0 2 7 17,-1 1-7-17,4 2-2 0,-2-1 2 0,1 1-2 15,2-1 2-15,3-2-4 0,0 0 4 0,-2-3 0 20,4 1-4-20,2 1 0 0,0-2-2 0,0 3-2 0,0-3-5 13,0 2 13-13,0 3-6 0,20-3-4 11,-4 4 8-11,1 1-4 0,-4 0 2 14,4 1 0-14,-4 3 0 0,4-3 0 24,1 6-4-24,1-6 10 0,-4 6-4 0,2-3-4 0,-2 1 6 0,2 3-4 11,-2 0 8-11,0 0-11 0,-4 0 7 13,-3 0 1-13,2 0-14 1,0 0 18-1,-7 0-5 22,1 0-6-22,2 0-2 0,-4 0-23 0,-2 0-14 0,2 0-13 3,1 0-25 3,-3 0-12 11,0 0-11-17,0 0-34 0,0 0 0 0,0 0-10 0,0 0-44 14,0 0-40-14,0 0 9 0</inkml:trace>
    </iact:actionData>
  </iact:action>
  <iact:action type="add" startTime="55169">
    <iact:property name="dataType"/>
    <iact:actionData xml:id="d42">
      <inkml:trace xmlns:inkml="http://www.w3.org/2003/InkML" xml:id="stk42" contextRef="#ctx0" brushRef="#br0">32982 7128 239 0,'3'0'8'1,"-1"0"50"19,0 0 43-20,-2 0 48 0,0 0 26 0,0 0-33 0,0 0-35 10,0 0-53-10,0 0-29 22,0 0-17-22,0 0 14 0,0 0 34 0,0 0 1 0,0 0 20 0,0 0-11 7,0 0-11 14,0 0 4-21,0 0 3 0,0 0-1 0,0 0-13 0,0 0 3 0,13 0-9 10,-13 0-13-10,12 0 7 17,-2 0-15-17,-2 0-19 0,-3 0 2 0,5-8-10 14,-3 8 4-14,5-8 4 0,-4 0 0 0,4 2 0 18,-1 0-2-18,3-1 4 0,2 4-2 0,1-2-2 0,-4 0-4 16,2 0 0-16,2-1 6 0,2 1-4 0,-4 1 4 19,1 0 0-19,5 0-6 0,-2 0-4 0,-1 1-25 1,-5 1-65 8,4-3-45-9,-4 2-47 19,-2 0-34-19,1 0-2 0,-2-2-22 0,-2 0-6 0</inkml:trace>
    </iact:actionData>
  </iact:action>
  <iact:action type="add" startTime="55556">
    <iact:property name="dataType"/>
    <iact:actionData xml:id="d43">
      <inkml:trace xmlns:inkml="http://www.w3.org/2003/InkML" xml:id="stk43" contextRef="#ctx0" brushRef="#br0">33324 6669 512 0,'0'0'1'1,"0"11"12"-1,0 0-1 18,15-1 3-18,-15 1 44 0,12 2-5 0,-2 0 1 0,-1 0 25 18,-9-1-38-18,11 3 3 0,1-1 5 0,-5-2-24 15,3 0-13-15,0-3-9 0,-3 0 1 0,0-1-1 19,4-2 0-19,-1 0 16 0,-1-4-5 0,2 0-3 0,0-2 1 11,4 0-9-11,-1 0-8 18,4 0 8-18,-2 0-4 0,2 0 2 0,1-14 4 0,-1 3-16 9,2 11 14-9,3-15-12 24,-4 5 6-24,-1-1 8 0,-2 2-4 0,1-3 2 0,-6 4-4 0,-2-3 4 12,1 3-6-12,-9 0 0 0,3-1 2 12,2 2-2-12,-5 2-2 0,-1 0 4 14,0 2-2-14,0-1-2 0,0 3 0 0,0 1 8 21,0 0-11-21,0 0 5 0,0 0 6 0,0 0-10 0,0 0 10 14,0 0 1-14,0 0-1 0,6 13-4 14,-6-13 4-14,0 18-6 0,0-5 0 0,0-2 2 20,0 2-8-20,1 0 5 0,2 1 5 0,-1-1 1 0,-2 0 7 12,0 5-12-12,5-4-2 17,-5 4 4-17,0 0-5 0,0 1 14 0,0 0-7 0,0 0 2 16,0 0-2-16,0-2 3 0,0 2 1 0,0-3 3 14,-17 0 41-14,17-4 2 0,-14 0 9 0,-3 1-9 13,0-5-32-13,1 2-7 0,-4-4-17 22,-1 0 8-22,-2 0-4 0,-2-4-9 0,1 0 18 0,-2 1-5 14,2-3 16-14,-3 0 9 0,4 0-9 0,3 0-1 20,-1 0-13-20,5-14-6 0,1 14 6 0,-4-16 0 0,2 3 0 14,4 0 4-14,3 2-8 0,-1 0-2 11,4-1 0-11,3 1-8 0,-1 0 10 14,5-1-2-14,0 0-4 0,0 2 4 0,0-3-8 24,0 2-24-24,0-2-9 0,16 2-61 0,-2 0-48 0,-14-4-49 0,14 1-62 11,-1-1 3-11</inkml:trace>
    </iact:actionData>
  </iact:action>
  <iact:action type="add" startTime="56170">
    <iact:property name="dataType"/>
    <iact:actionData xml:id="d44">
      <inkml:trace xmlns:inkml="http://www.w3.org/2003/InkML" xml:id="stk44" contextRef="#ctx0" brushRef="#br0">33097 6556 519 0,'-2'5'5'19,"2"-2"15"-19,0 0 19 0,0 2 22 0,0-2 32 0,0 2 6 10,0 0 9-10,0-1-9 14,0 0-16-14,13 0-12 0,3-3-19 0,-3-1-19 24,2 0-12-24,1 0-8 0,7 0-11 0,1 0 12 0,0-16-12 0,2 2 2 11,1 2-4-11,1 1 0 11,3-1 6-11,2-2-18 0,3 1 20 16,-8 2-8-16,5-2-8 0,-3 2 22 0,-3 1-16 19,-2 2 6-19,-2-2-4 0,-3 6 0 0,-2-1 0 0,-4 3-6 13,-2-1 6-13,-4-1-2 0,2 2 4 17,-3 2-4-17,-7 0 6 0,2 0-4 0,-2 0-4 17,0 0 2-17,0 0-67 0,0 0-73 0,0 0-80 0,0 0-109 15</inkml:trace>
    </iact:actionData>
  </iact:action>
  <iact:action type="add" startTime="56591">
    <iact:property name="dataType"/>
    <iact:actionData xml:id="d45">
      <inkml:trace xmlns:inkml="http://www.w3.org/2003/InkML" xml:id="stk45" contextRef="#ctx0" brushRef="#br0">32422 6981 512 0,'-10'19'54'0,"1"5"44"0,-2 3 36 14,-1 2 34-14,-2 3-45 0,0 0-38 0,1 2-18 20,0 3-30-20,6-1 7 0,-1-1 7 0,6-1 12 0,2-2 4 15,0 0-9-15,0 0-10 0,23 0-26 11,-3-4-8-11,1 0-12 0,4-2 2 22,4 0-10-22,1-3 10 0,7-3-5 0,0-5-1 0,2 1 12 0,2-2-14 14,0-4-28-14,4-3-57 0,-8 0-81 11,6-3-87-11,-7-4-67 0,3 0 1 14</inkml:trace>
    </iact:actionData>
  </iact:action>
  <iact:action type="add" startTime="56949">
    <iact:property name="dataType"/>
    <iact:actionData xml:id="d46">
      <inkml:trace xmlns:inkml="http://www.w3.org/2003/InkML" xml:id="stk46" contextRef="#ctx0" brushRef="#br0">33516 6058 329 0,'-5'-16'1'13,"-1"3"-1"-13,6 5 34 1,0-2 36 21,-2 4 41-22,2 6 37 0,0 0-28 0,0 0-30 0,0 0-44 0,0 0-31 12,0 0-6-12,19 17 33 0,-6-4 24 14,4-13 10-14,-2 10 1 0,1 1-31 0,4 2-27 14,0 0-5-14,1 1 3 0,1 6-13 18,-1 2 8-18,3 2-8 0,0 5-4 0,0 0 7 0,3 0-1 13,-5 3-2-13,8 2 0 1,-3-4 2 19,-2 2-4-20,4 1 2 0,-7-2 10 0,-2 0 21 0,1 0 17 11,-8 1-5-11,-1-3-3 0,-5 0-22 16,-7 0-14-16,0-2 10 0,0 2-4 0,0-3-6 16,-19 1 1-16,6-3-9 0,-8 2 2 0,6-3-4 18,-1 1 2-18,-5-2-17 0,1-1-70 1,1 0-78 10,-2 0-101-11,2-2-116 0,1-6 53 2</inkml:trace>
    </iact:actionData>
  </iact:action>
  <iact:action type="add" startTime="57456">
    <iact:property name="dataType"/>
    <iact:actionData xml:id="d47">
      <inkml:trace xmlns:inkml="http://www.w3.org/2003/InkML" xml:id="stk47" contextRef="#ctx0" brushRef="#br0">33221 5297 371 0,'0'-14'8'6,"0"1"29"-6,0 7 31 25,0-1 39-25,-9 4 33 0,9 1-20 0,0 2-35 0,0 0-33 0,0 0-45 10,0 0-7-10,0 0 6 0,0 0-2 12,0 13 37-12,0-13 22 0,20 0 0 20,-3 11 4-20,1-11-34 0,-2 10-23 0,3-2 1 0,-1-8-11 16,-2 8 4-15,2-2-2-1,-4 4 0 0,2-2 6 13,-2-3-10-13,-1 5 21 0,-2-1 1 16,1 1-3-16,-1 1 9 0,-4 4-5 0,3 1 15 14,-6-2 1-13,-1 4 17-1,2 0-14 0,-5 0-16 12,0 1 2-12,0 2-18 1,0-4 8 18,0 3-5-19,-26-3-3 0,10 1 0 0,-1-2-6 0,5 0-2 15,12-5 2-15,-18 1 2 0,11-4 2 0,7-2 22 12,-10 1 9-12,10-3 18 0,0 0-1 23,0-3 0-23,0 1-11 0,0-1-28 0,0-1 1 0,0 0-14 1,0 0 3 10,0 0 1-11,0 0 2 13,0 0-1-13,16 0-14 0,3-12 12 0,-1 12-16 23,2-15 3-23,1 2 12 0,2 5-6 0,3 8 2 0,-2-13 4 2,-2 7-4 8,4-2 0-10,-3 3 2 2,-2 5-2 10,-1-5-2-12,3 2 0 0,-5 1 4 14,1-1-6-14,2 3 2 0,-10 0 0 21,1 0-2-21,2 0 6 0,-8 0 2 0,4 0 2 0,-3 0-2 0,-3 0-4 14,0 0-2-14,1 0-7 0,-3 0 9 13,3 0 2-12,-5 0-8-1,0 0 0 0,0 0-23 15,0 0-47-15,0 0-62 0,0 0-49 12,0 0-78-11,0 0-56-1,0 0-37 0</inkml:trace>
    </iact:actionData>
  </iact:action>
  <iact:action type="add" startTime="59732">
    <iact:property name="dataType"/>
    <iact:actionData xml:id="d48">
      <inkml:trace xmlns:inkml="http://www.w3.org/2003/InkML" xml:id="stk48" contextRef="#ctx0" brushRef="#br0">32635 9209 191 0,'-13'-7'17'13,"7"3"-2"-13,-4 0 28 0,2-2 11 16,-2 3 1-16,1 1 11 0,-2 0-13 0,0 2 9 18,-1 0 1-18,-2 0-3 0,0 0-10 0,1 0-9 0,-1 0-7 12,0 0-4-12,1 15 1 0,-4-15-1 20,3 11-2-20,-3-11 3 0,0 0 5 0,1 11-2 0,2-11-8 11,-3 0-3-11,0 0 4 17,4 0 11-17,1 0-4 0,0 0 12 0,4 0-6 0,-4 0-24 18,3 0 7-18,2 0-13 0,-3 0-16 0,-1 0 10 15,4 0-4-15,1 0 0 0,-3 0 2 0,-1 0 2 20,0 0 5-20,3 13 19 0,-1-13 15 0,2 13 10 0,-4-13-14 14,3 10-9-13,-4-2-12-1,1 2-18 14,1-2 10-14,-2 0-8 0,0 2 0 0,-1-1 8 11,1-1-6-11,-2 0 0 0,2 0 0 23,-1 0 2-23,1 3 8 0,-1-1 4 0,1 0 4 0,3 2 2 0,-4 0-18 13,2 2 9-13,3 2-5 0,-1-2-12 12,-2 1 16-12,4 0-10 0,-4-1 2 14,3 2 14-14,-4-3-8 0,8 3-2 22,-6-2 5-22,5 1-9 0,-3 0 4 0,5 0-2 0,0 0-2 0,-3 1-2 9,5 0-6-9,0 0 6 18,0-3-2-18,0 3-4 0,0 0 13 0,0 1-7 0,0 0-2 13,0-1 4-13,0 0-6 0,0-1 4 17,0 1-6-17,0 0 6 0,0 0-4 0,0 2 0 14,0-2 0-14,0-2 0 0,0 4-2 0,0-4 0 21,0 4 10-21,0-2-8 0,0 0 4 0,0-3-1 0,0 5-3 14,0-5 2-14,0 3 0 0,0 0 4 20,12 3 0-20,-12-3-8 0,8 0 4 0,1 2 0 0,-6 1-6 2,4-3 8 9,-3 2 0-11,3 0-10 0,-3 1 6 14,2-3 2-14,4 1-2 0,-7 1 4 12,4 0-1-12,-3 1 1 0,3-2-9 24,-2 0 9-24,2-1 3 0,-3 0-11 0,2 2 12 0,1-5-10 0,-2 3-4 11,2-2 14-11,2 0-8 0,0 2-4 13,-4-4 8-12,1 3-8-1,4-2 1 13,-3-4 12-13,3 6-5 0,4-4-4 0,-8 0 2 21,8 0-2-21,-3 2-2 0,1-3 7 0,-1 3-3 0,1-2-2 10,-1-3-9-10,0 3 7 18,3-1 2-18,1-2-4 0,-4 2 12 0,3-1-6 0,-1 1-6 17,1-2 6-16,1 0 0-1,-3 0 0 0,5 0-2 14,-5 0 4-14,3 0-2 0,0 0-4 0,-3 0 5 13,5 2-5-13,-4-4-2 0,4 0 2 21,0 1 4-21,2 0 6 0,2-3-4 0,-2 2 2 0,1-2-4 1,1 4-4 12,-3-4 2-13,2 0-4 0,2 0 10 12,-3-1-8-12,4 1 2 0,-1-2 6 22,-3 1-12-22,4 0 12 0,-1-2-2 0,3 0-4 0,-5 5 0 1,1-6-6 10,-1 2 8-11,-1-2-8 13,2 0 14-13,-1 0-6 0,-2 0-8 0,1 0 10 24,-3 0-10-24,2 0 6 0,2 0 5 0,-6 0-5 0,2-13 2 0,-2 13-2 10,3-11-2-9,-4 11 6 12,4-11-6-13,-1 4 2 0,-1-4 4 0,1 6-8 14,1-2 6-14,-6-1 2 0,2-1-11 21,1 2 5-21,0-1 4 0,-1 0-6 0,0-4 4 0,-2 1 0 14,1-1-4-14,-1 0 2 0,-2-2 4 0,2 2 0 14,-1-1-6-14,-1-2 2 0,2 0 2 17,-3 1-2-17,-2 0 4 0,1 1 4 0,0-2-8 0,-2 0 0 14,2 1 0-14,-6-2-2 0,3 2 6 17,2 1-4-17,-6-3 2 0,1 0-2 0,2 2-4 2,-3 0 6 14,0-2 2-16,0 4-7 0,0-4 9 0,0 0-2 14,0 1-4-14,0-2 2 0,0 2-6 21,0-3 8-21,0-1-6 0,-14 0 8 0,14-2 0 0,-8 2-8 0,8-2 11 13,-10 0-3-13,-2 0-10 0,5-1 6 13,3 0-2-13,-5-4-7 0,-1 2 11 22,3 0 0-22,-4-1-6 0,2 1 2 0,1-2 2 0,-5-1 0 0,2 1-2 13,-1 3 2-13,1-1 2 0,0 3-10 11,2-1 10-11,-1 1 27 0,-1 5 4 14,4 0 11-14,1-2-2 0,-1 2-28 14,-3 0-3-14,3 1-5 0,-2-1-4 0,2 3-4 21,0-1 0-21,-1 1 0 0,2 2-2 0,-4 1 6 0,4 2-6 13,1-1 2-13,-1 2 4 0,-1 2-4 15,2 0 4-15,1 1-4 0,0 0 4 0,0 1-2 17,4 2-5-17,-3-1 5 0,0 1-6 0,2 1 0 13,1 0-38-13,0 0-49 0,0 0-51 18,0 0-59-18,0 0-45 0,0 0-66 0,0 0-48 0</inkml:trace>
    </iact:actionData>
  </iact:action>
  <iact:action type="add" startTime="61394">
    <iact:property name="dataType"/>
    <iact:actionData xml:id="d49">
      <inkml:trace xmlns:inkml="http://www.w3.org/2003/InkML" xml:id="stk49" contextRef="#ctx0" brushRef="#br0">32066 9376 219 0,'-1'0'-2'0,"1"0"20"0,-4 0 17 0,2 0 19 0,-1 0 5 0,2 0-13 9,-5 0-4-9,2 0-16 13,3 0 15-13,-7 0 8 0,3-8-6 21,0 8 6-21,-2 0-15 0,2 0-7 1,-2 0 1-1,-5 0 7 0,2 0 2 13,2 0-2-13,-4 0 0 0,1 0-7 15,0 0 0-15,-4 0-8 0,4 0 3 0,-3 0-8 12,0 0 15-12,2-13 4 0,1 13 2 21,-1-10 4-21,4 10-20 0,-2-14 12 0,1 4-7 0,2-1 0 10,0 3 0-10,-4-3-3 0,2 1 15 18,-8 1 0-18,2-3 14 0,0 2-2 0,0 2-19 15,-4-4-6-15,1 4-16 0,-1 0 2 0,-1 1-2 15,-1 2 10-15,4-2 8 0,-3 0-16 0,-1 0 10 14,-3 1-9-14,7 0-11 0,-3-1 10 20,0-1-6-20,1 3 6 0,1-3 10 0,4 2 8 0,-6-1 1 14,1 1-7-14,6 0-10 0,-4-1-9 0,2 1-1 14,1-1 0-14,-2 1 8 0,2 1-4 20,2-2-10-20,1 1 8 0,-2 0-4 0,0 1-2 0,2-1 6 14,0 1-4-14,2-2-2 0,-2 2 2 0,-1 2 4 12,1-2-4-12,0-1-4 0,-1-2 4 24,-2 3-2-24,0 0 4 0,2-1 2 0,4 1-4 0,-9 2 6 0,6-2-8 12,-2 0 4-12,0 2 1 0,-3 1-6 13,3-2-1-13,2 1 4 0,0-1 0 14,-3-2-4-14,-1 1 6 0,7 2-6 21,-4-1 6-21,1-2-4 0,-6 4 0 0,6-4 6 0,-1 4-6 0,-1-1 4 13,1 0 2-12,0-2-2-1,1 2-6 14,2-3 8-14,-1 2-2 0,-1 1 2 0,0-3 0 13,-1 4-2-13,1-3-2 0,2 2-8 16,-3-2 8-16,-1 0-2 0,-1 1 4 0,2-1-2 19,1 1 2-19,-2-2-4 0,0 1 2 0,0 0 2 0,2 0 1 15,0-2 1-14,-3 0-8 0,2 5 1-1,-2-4 1 12,1 1-2-12,-1 0 2 0,0-2 6 20,1 0-4-20,-1 2 0 0,-1 0 4 0,3 2-4 0,-1-2 0 15,2-1 0-15,2 2-4 0,2 0 6 0,-2 1 2 14,2-1-8-14,3 1 10 0,-6-2-6 12,3 2 0-12,0 0 6 0,3-2-4 21,-5 0-2-20,-1 2 2-1,3-2 38 0,0 0-5 0,-2 2 2 0,2-2-3 14,2 4-30-14,-3-3 0 0,1 0-6 13,3 1 4-13,-2-1-6 0,1 1 6 1,-1 3 2 12,0-5-4-13,1 5 3 0,3-3-10 21,-3 1 3-21,0-1 4 0,4 3-2 0,-5-4 2 0,2 0 6 13,2 2-4-12,-5-1 2-1,2 0-6 0,0-1 0 13,3 3 2-13,-4-2-2 0,2 0 7 14,-3 0-5-14,4-1 0 0,-2-2 0 15,1 3-3-15,-3-2 5 0,1 1-2 0,-2-2 2 20,6 4 5-20,-3-2-9 0,3 2-3 0,-3-3 5 0,0 4-6 16,4-2 8-15,-5 2 2-1,2-3-8 0,3 4 8 12,-5-3-6-12,2 2 7 0,2-2 1 19,-4 3-8-19,5-1 4 0,-5-1-11 0,2 1 3 0,3-1 4 16,-5 0 0-16,2 1 4 0,2 1 0 0,-3-2 1 14,0 0-1-14,1 2-2 0,0-4-3 0,-2 1 5 12,2-1 3-12,2 2-5 0,-3-1 4 22,1 2 0-22,4-1 4 0,-2 0 20 0,-1 0 5 0,0 1 1 13,2 1-13-12,1 0-8-1,-3 0-11 0,3 0-4 12,-3-1 5-12,2 1 1 0,-2-2 0 15,2 2-4-15,1-2 4 0,-6 2-6 20,6-1 0-20,0 1 6 1,0-2-4-1,0 1 2 0,0 1-2 0,0 0 0 13,0-3 0-13,0 3 0 0,0 0 4 14,0 0-2-14,0 0-2 0,0 0-4 14,0-1 6-14,0 1-4 0,0 0 0 0,0 0 4 21,0 0-4-21,0-1 2 0,0 1 0 0,0 0 2 0,0 0-2 14,0 0-4-14,0 0 8 0,0 0-2 0,0 0-4 15,0 0 2-15,0 0 0 0,0 0-2 14,0 0 0-14,0 0 4 0,0 0-4 19,0 0 2-19,0 0 2 0,0 0 0 0,0 0-4 0,0 0-4 0,0 0 6 17,0 0 0-17,0 0 2 0,0 11 0 0,0-11-2 13,0 0 0-13,0 0-4 0,0 8 8 21,0-8 0-21,0 0-6 0,0 6 6 0,0-6-8 0,0 0-2 13,0 0 6-12,0 0 4-1,0 6 2 0,0-6-8 12,0 0 8-12,0 0-8 0,0 0 0 13,0 3 6-13,0 1-6 0,0-4 2 15,0 2-2-15,0-2 6 0,0 0-4 0,0 0-4 20,0 0 0-20,0 0 4 0,0 0 0 0,0 0 0 0,0 0 6 14,0 0-10-14,0 0 0 0,0 0 10 14,0 0-8-14,0 11 2 0,0-11 0 0,0 15-4 14,0-7 6-14,0 3-4 0,0-2 4 16,0 0-4-16,0-1 0 0,0 1 4 0,0 1 0 15,0 1 4-15,0-1-8 0,0-2 9 0,0 3-5 21,0 0-7-21,0-2 7 0,0 3-6 0,0-2 4 0,0 0-4 3,-13 2 11 8,13-2-5-11,0 0-7 0,0 0 12 12,-10-1-10-11,10 2 1-1,-8-3 7 21,8 0-1-20,-5 1-2-1,5-3-2 1,-5 1 5-1,0 0-3 0,5-3-4 14,0 0 4-14,0 0-2 0,0-4-5 2,0 3 3 15,0-2 11-17,0-1-7 0,0 0-4 0,0 0 6 14,0 2-8-14,0-2-5 0,0 0 18 0,0 0-1 12,0 0-3-12,0 0 3 0,0 0-10 12,0 0-2-12,0 0 0 0,0 0 4 25,0 0 4-25,0 0-4 0,0-13 4 0,0 13-2 0,0-9 3 0,0 9-7 10,0-11-1-10,0-2 5 1,0 4-10 12,0 1 12-13,0-3 0 0,0-1-6 14,0 0 2-14,0 1 2 0,0-4-4 17,0 3 0-17,0-1 2 0,0 1-2 0,0 0 6 0,0-3-8 14,0 4 4-14,0 1 0 0,0-3-11 14,0 4 14-14,12-1 1 0,-12-1-4 0,8 3 4 20,-8 1 0-20,6 1-10 0,-6-2 4 0,7 0 0 0,-5 4 2 14,3-2 2-14,-5 1-6 1,0 0 6 11,0-1-7-11,0 1 5-1,0 0 3 1,0 2-8 19,0-1 5-20,0 2-6 0,0-2 10 0,0 3-2 0,0-1-6 15,0 1 8-15,0-2-6 0,0 3-5 0,0 0 10 20,0 0-3-20,0 0-5 0,0 0 7 0,0 0-4 0,0 0 2 14,0 0-2-14,0 0 6 0,0 0-1 10,0 0-6-10,0 0 3 0,0 0-6 14,0 0 6-14,0 0 0 0,0 0-4 25,0 0 12-25,0 0-12 0,0 0-4 0,0 0 12 0,0 0-13 0,0 0 3 9,0 0 10-8,0 0-2-1,0 0-2 13,0 0 9-13,0 0-5 0,0 0-2 14,0 0 5-14,0 0 3 0,0 0 10 0,0 0 1 18,0 0 3-17,16 0-5-1,-16 0-8 0,16 0-11 16,-1 0 7-16,-1 0-7 0,1 0 4 0,-3 0 4 11,7 0-6-11,-1 0-4 1,1 0 0 19,4-12 4-20,-1 1-6 0,2 2 12 0,-1 1-6 0,-3 8-4 14,1-10 5-14,-5 3-3 0,0 2 4 0,-2-1-2 20,-1 4 4-20,-8-1-1 0,4 2-1 0,-3-3 1 0,-1 4-3 12,1-2 2-12,-6 1-6 0,1 1 4 16,2 0 0-16,-1 0-6 0,-2 0 4 0,0 0 2 20,0 0-4-20,0 0 0 0,0 0 4 0,0 0-2 0,0 0 0 15,0 0 5-15,0 0-1 0,0 0-6 0,0 0 0 13,0 0 2-13,0 0-3 0,0 0 3 12,0 0 5-12,0 0-3 0,0 0-7 21,0 0 5-21,0 0-47 0,0 0-49 0,14 0-73 1,-4 0-90 10,-10 0-74-11,11 0-94 0,-5 0 11 14</inkml:trace>
    </iact:actionData>
  </iact:action>
  <iact:action type="add" startTime="66632">
    <iact:property name="dataType"/>
    <iact:actionData xml:id="d50">
      <inkml:trace xmlns:inkml="http://www.w3.org/2003/InkML" xml:id="stk50" contextRef="#ctx0" brushRef="#br0">26222 10633 205 0,'0'0'0'21,"0"0"5"-21,0 0-2 0,0 0-1 0,0 0 4 0,0 0 7 21,0 0 37-21,0 0 16 0,0 0 11 0,0 0 8 0,0 0-25 14,0 0 7-14,0 0-16 0,0 13-8 0,0-13 3 10,0 11-9-10,0-2 11 14,0-9-4-14,0 8-7 0,0-8 8 0,-11 7 2 21,11-7 10-20,0 0-6-1,0 0-13 0,0 0-3 0,0 0-20 10,0 0 9-10,0 0-5 0,0 0-6 17,0 0 3-17,0 0-8 0,0 0-2 0,0-11-8 14,0 11 8-14,0 0-6 0,0 0 4 0,0 0 0 19,10-8 13-17,-10 8 14-1,11-5 11-1,-2 5 13 0,1-6-14 12,0 1-9-12,-3 2-4 0,0 0-6 14,0-1 2-14,3 1 0 0,-4 3 11 0,1 0 7 17,4 0-1-17,-4 0 4 0,3 0-6 0,3 0 5 14,-2 0-9-14,1 0 4 0,2 0-10 21,6 0-14-21,0 0 4 0,3 0-2 0,1 0-4 0,1 0-3 0,8 0 11 14,-2 0 5-13,6 0 3-1,2 0 5 11,3 0-14-11,1-11-10 0,1 2-1 23,3 0 2-23,-3 4-7 0,3-1-2 0,-2-4-2 0,4 4-4 0,-7-4 6 14,2 2 2-14,1 2 2 1,-4 0-3 8,0-4 1-9,-5 3-6 0,0 4 0 13,-3-3-1-13,-6-2-1 0,2 5 4 21,-5-2-2-21,4 0 4 1,-8 2 2 0,3-1-4-1,-5 1 3 0,4 0-3 12,-4-2-3-12,-5 3 6 0,1 0-1 14,0 1-2-13,-8 1 0-1,5-1 2 1,-5 1-4 11,-2 0 0-12,1 0 4 0,-5 0-2 19,2 0 0-19,0 0 4 0,-2 0-2 0,0 0-2 0,0 0 3 12,0 0-3-12,0 0 0 0,0 0-3 21,0 0 5-21,0 0 0 0,0 0-6 0,0 0 11 0,0 0-5 13,0 0-6-12,0 0 4-1,0 0-5 17,0 0-67-17,0 0-60 0,0 0-83 0,0 0-95 0,0 0-31 17,0 0-74-17,0 0 69 1</inkml:trace>
    </iact:actionData>
  </iact:action>
  <iact:action type="add" startTime="67505">
    <iact:property name="dataType"/>
    <iact:actionData xml:id="d51">
      <inkml:trace xmlns:inkml="http://www.w3.org/2003/InkML" xml:id="stk51" contextRef="#ctx0" brushRef="#br0">26311 11439 259 0,'22'0'31'1,"-2"0"18"3,3 0 2 17,0 0 14-21,1-14-14 0,3 14 7 0,0-17 4 0,3 6 2 14,0 11-3-14,2-13-17 0,-2 2 8 0,4 0-13 13,-2 1 4-13,3-3 5 0,-4 2 1 20,3 1 17-20,2-4-9 0,0 2-3 0,5-2-10 0,-4 1-17 12,4-1-4-12,0-1-2 0,0 1 9 13,1 0 17-13,2-2 4 0,0 2 11 21,-3-2-11-20,2 2-17-1,4-2-8 1,-5 3-20-1,2 0-2 0,-1 0-4 11,-2 0 2-11,0 2 4 0,-1-2-10 22,-3 4 10-22,0 2-10 0,-6-4-6 0,1 4 14 0,-11 1-12 14,7-1 8-14,-5 1 4 0,-3 1-4 0,1 0 8 12,-2 2-14-11,-2-1 10-1,1 2-2 11,-1-2-8-11,-4 3 12 0,-1-1-8 22,-1 2 2-22,-1 0 2 0,-2 0 2 0,0 0-6 0,-4 0 0 12,3 0 2-11,0 0-2-1,-4 0 4 13,1 0-2-13,0 0-4 0,1 0 4 0,0 0-12 14,-3 0-44-14,-2 0-34 0,0 0-68 21,0 0-48-21,0 0-40 0,0 0-28 0,0 0 22 0</inkml:trace>
    </iact:actionData>
  </iact:action>
  <iact:action type="add" startTime="68222">
    <iact:property name="dataType"/>
    <iact:actionData xml:id="d52">
      <inkml:trace xmlns:inkml="http://www.w3.org/2003/InkML" xml:id="stk52" contextRef="#ctx0" brushRef="#br0">26576 10190 170 0,'-5'-2'13'9,"5"-3"-4"-9,0 3 3 14,-6-2-1-14,0 2-11 0,5 0 18 0,1 2 10 21,0 0 8-21,0 0 15 0,0 0 3 0,0 0 1 0,0 0 26 10,0 0-7-10,0 0-5 14,0 0 1-14,0 13-20 0,0-13 14 0,0 15 9 17,0-7 6-17,0 3 4 0,13-11-11 0,-2 11-8 17,3-3-12-17,2-1 12 0,0 0 13 0,1 1-6 15,1 0 0-15,2-1-23 0,6 3-20 0,-1 3 0 21,2 0 3-21,2-1 8 0,2 1 1 0,0-1 6 0,2 4-13 13,5-2-9-13,-2 2-3 0,5-1-6 0,3 0 5 12,-3 0-3-12,2 0-5 0,2-2-5 24,2-1-5-24,2 1-2 0,-7 2 4 0,4-2 0 0,-5-1-2 0,3-2 1 13,-4 3-5-13,-5-2 6 1,-2 1-7 8,-3-6 3-9,-3 5 4 2,-6-6-10 20,-1 3 8-22,-8-4-4 0,-1 3-2 0,0-3 8 0,-4 2 0 2,1-3 3 10,-6 0-5-12,3 1 0 0,-2-1 2 11,-2-2-8-11,-1 1-19 0,4-2-67 14,-4 0-53-14,4 0-57 0,-2 0-57 13,-1 0-33-12,4 0-41-1,-5 0 33 0</inkml:trace>
    </iact:actionData>
  </iact:action>
  <iact:action type="add" startTime="68863">
    <iact:property name="dataType"/>
    <iact:actionData xml:id="d53">
      <inkml:trace xmlns:inkml="http://www.w3.org/2003/InkML" xml:id="stk53" contextRef="#ctx0" brushRef="#br0">27843 10670 434 0,'-7'-3'5'1,"5"0"2"3,0 1 11 13,0 1 5-17,2-1-13 0,-6 2 10 0,6-2 5 23,-4 2 9-23,4 0 11 0,0 0 3 0,-1 0-13 0,1 0-10 0,-3 0-1 14,0 0-4-14,3 0 4 0,-4 0 2 10,4 0 9-10,-2 0 2 0,-3 0 0 22,3 0 12-22,1 0 7 0,-5 0 5 0,2 0 8 0,1 0-6 14,-4 0-23-14,6 0-1 1,-7 0 0-1,-1 0 2 11,1 0 4-11,3 0-7 1,-5 0-15 12,3 17-15-13,0-17-2 0,1 19-4 21,0-3 2-21,6 0-8 0,-4-5 10 0,4 0-2 0,0 2-4 0,0-4 10 11,0-1-8-11,16-8 0 2,-16 7 0 13,18-7 2-14,-1 0 4-1,-4 0-6 0,1 0-2 12,0 0-2-12,2 0-2 0,0 0-2 17,2 0 6-17,-2-19 0 0,1 3-4 0,-4 2 6 14,-2-1-4-14,2 0 0 0,-8 0-2 0,5-1 8 21,-8 1 0-21,-2 0-8 0,0 1 8 0,0-3-10 0,0 3 2 15,0 0 6-15,0 1-6 0,-16 0 6 0,2 1-4 11,14 2 5-10,-16 2 1 0,2 1-12 19,3 4 12-20,-1 1-7 0,4-2-7 0,-2 4 14 0,4 0-8 15,0 0 0-15,-2 0 14 0,5 16-10 0,-1-16 2 10,2 19-4-10,-3-4-59 25,3-1-64-25,1 2-62 0,1-3-76 0,0 1-15 0,0-1 24 0</inkml:trace>
    </iact:actionData>
  </iact:action>
  <iact:action type="add" startTime="69355">
    <iact:property name="dataType"/>
    <iact:actionData xml:id="d54">
      <inkml:trace xmlns:inkml="http://www.w3.org/2003/InkML" xml:id="stk54" contextRef="#ctx0" brushRef="#br0">27900 11426 576 0,'0'32'5'1,"0"-1"-3"14,0-1 25-15,0-4 33 0,0 1 21 0,0-3 10 21,0-1-21-21,0-6-33 0,0 0-30 0,0-2-3 0,0-1 0 15,0-2-4-15,0-2 7 0,0-2-5 0,14-4 0 14,-14 3 7-14,0-6-7 0,11-1 2 10,-11 0-13-10,12 0 7 0,-1 0-6 24,-4 0-5-24,5-12 4 0,-5-1-17 0,4 2 5 0,0-1 12 0,-1 0-2 11,2-4 9-11,-4 1 0 13,-1 2-4-13,-2-4 16 1,0 2-12-1,-5-1 10 13,0 4-7-12,0 0 8-1,0 1 17 20,0 2 6-20,0 0 19 0,-21 2-13 0,21 3-8 0,-14 1-4 1,14-2-16 12,-13 3-8-13,13 0-2 0,-10 1-6 14,10-2 6-14,0 3-4 0,-11 0 6 14,11 0-4-14,-3 0-3 0,3 0-31 0,-9 0-52 15,9 0-73-15,0 0-77 0,0 0 3 0</inkml:trace>
    </iact:actionData>
  </iact:action>
  <iact:action type="add" startTime="69868">
    <iact:property name="dataType"/>
    <iact:actionData xml:id="d55">
      <inkml:trace xmlns:inkml="http://www.w3.org/2003/InkML" xml:id="stk55" contextRef="#ctx0" brushRef="#br0">29638 10579 392 0,'-17'-2'-2'1,"0"-3"19"-1,0 4 38 23,2-1 33-23,-5 2 36 0,3 0 2 0,1 0-19 0,0 0-24 0,2 14-25 15,0-14-12-15,1 16-4 0,2-6 2 0,-1-10-4 13,2 13 0-13,-1-2-18 0,2-1-1 11,2-1 2-11,3 1-11 0,-2 1 9 25,2-1-7-25,3 4-12 0,1-2 10 0,0-1-6 0,0 2-4 0,0-2 2 12,0-1 2-12,0 1-6 0,0-6 2 11,17 1 6-11,-3-4-7 0,2 0 7 14,-5-2-2-14,3 0 0 0,2 0-4 21,1 0-4-21,0 0 4 0,-4-18-4 0,0 5-6 0,4 1 14 11,-6 0-8-11,0 0-2 0,-2-2 12 17,-1 1-12-17,-5 1-2 0,3-1 12 0,-2-2-8 17,-2 5-2-17,-2-2 10 0,0 2-10 0,0 5 4 0,0-3 0 15,0 3-2-15,0 5-2 0,0-3-3 2,0 3 7 9,0 0-24-11,0 0-54 0,0 0-55 19,0 0-95-19,-12 16-67 0,12-16 18 0</inkml:trace>
    </iact:actionData>
  </iact:action>
  <iact:action type="add" startTime="70417">
    <iact:property name="dataType"/>
    <iact:actionData xml:id="d56">
      <inkml:trace xmlns:inkml="http://www.w3.org/2003/InkML" xml:id="stk56" contextRef="#ctx0" brushRef="#br0">27917 10749 287 0,'0'-14'1'1,"0"14"36"-1,0 0 19 23,-16-15 53-23,16 15 30 0,0-11-17 0,0 11-5 0,0 0-45 0,0 0-31 16,0 0-13-16,0 0-4 0,0 0 5 0,0 0 24 8,0 0 10-8,13-12-9 13,4 12-4-12,-4-16-27-1,5 4-3 21,-2 12 1-21,5-12-4 0,2 1 1 0,3 3-4 0,1 2-2 13,3-4 7-13,2 5-5 0,-1-3 0 0,2 3 4 11,3 0-20-11,-4-1 14 18,8 1-12-18,-8-2-6 0,2 3 14 0,1-1-10 0,-5 2 2 17,1 0 2-17,-4 0-4 0,2 1 4 0,-7 0-2 13,1 1 4-13,-1-1-6 0,-4-1-6 18,-1 3 16-18,-3-3-12 0,-2 2 4 0,-2 0 6 0,1 0-12 17,-4 1 10-17,-3 0 0 0,5 0-6 0,-5 0-2 15,3 0-24-15,3 0-17 0,-1 0-16 0,2 0-51 20,0 0-4-20,1 0-23 0,5 0-30 0,-1 0-17 0,-1 0-44 15</inkml:trace>
    </iact:actionData>
  </iact:action>
  <iact:action type="add" startTime="70841">
    <iact:property name="dataType"/>
    <iact:actionData xml:id="d57">
      <inkml:trace xmlns:inkml="http://www.w3.org/2003/InkML" xml:id="stk57" contextRef="#ctx0" brushRef="#br0">28168 11427 684 0,'-34'12'-4'0,"3"-1"8"0,3-3-2 14,8-1 13-14,-3 0 17 0,6-3 14 0,6-4 2 15,2 0-6-15,2 0-11 0,1 0-19 20,2 0 1-20,0 0-8 0,4 0 6 0,0 0 12 0,0 0 18 14,0 0 24-14,21 0-5 0,-1 0-1 0,1 0-15 12,2 0-21-12,3 0-1 0,3-16-9 24,3 5 1-24,5-2-12 0,1 4 4 0,8 1 2 0,-2-6-6 0,4 1 15 14,3-3-1-14,3 3-1 1,4-1 1 8,2-2-4-9,-2 1-1 0,2-2-9 14,0-1 16-14,0 0-4 0,-2 2-4 2,-1-5 4 17,-2 5-14-19,-4-4 0 0,-7 3 2 0,-2-2 21 0,-7 3 5 10,-6 1 18-10,0 2-4 18,-4 0-10-18,-10 2-3 0,-1 2-15 0,-2-1-2 0,-1 0-8 13,-4 4-2-12,-2 1-6-1,2 0 4 17,-6-1 0-17,8 1-2 1,-7 2 8-1,3 0-6 0,0-1-2 16,3-1-2-16,-4 1-8 0,3 0-28 0,-1 4-67 17,1 0-63-17,0 0-84 0,3 0-84 0,-6 0 21 14</inkml:trace>
    </iact:actionData>
  </iact:action>
  <iact:action type="add" startTime="72002">
    <iact:property name="dataType"/>
    <iact:actionData xml:id="d58">
      <inkml:trace xmlns:inkml="http://www.w3.org/2003/InkML" xml:id="stk58" contextRef="#ctx0" brushRef="#br0">26700 11034 211 0,'0'0'-9'8,"0"0"8"-8,0 0-1 15,0 0-4-15,0 0 21 0,0 0 12 0,0 0 17 18,0 0 16-18,0 0-9 0,0 0-14 0,0 0-14 14,0 0-8-13,0 0 3-1,0 0 0 0,0 0 14 21,0 0 7-21,0 0 1 0,0 0 9 0,0 0-11 0,0 0-6 10,0 0 12-10,0 0-9 0,0 0 0 17,0 0 4-17,0 0-13 0,0 0 2 0,0 0 1 22,0 0-12-22,0 0 11 0,0 0-5 0,0 0-2 0,0 0 15 12,0 0-9-12,0 0-5 0,0 0 1 9,0 0-13-9,0 0 3 0,0 0-1 25,0 0 1-25,0 0 3 0,0 0-20 0,0 0 19 0,0 0-11 0,0 0 2 14,0 0 10-14,0 0-20 0,0 0 13 10,0 0-9-10,0 0 2 0,0 0 17 14,0 0 5-14,-17 0 30 0,17 0 5 22,0 0-11-22,-11 0-13 0,11 13-23 0,-9-1 0 0,9-2-2 0,-6 0 8 12,6-1-6-12,0 2-4 0,0-1 4 14,0 1-18-14,0-1 10 0,0 0-4 21,0-2 0-21,0 3 8 0,13-3-10 0,-1 0 8 0,-1-1-8 0,-3-4 6 10,4 2-2-10,-1-3-4 14,1 2 6-14,0-2-12 0,1-2 12 0,-1 0 2 20,-2 0-14-20,1 0 10 0,0 0-4 0,1-15 0 0,-1 15 8 14,3-16-2-14,-8 3-2 0,8 2-14 18,-4-2 12-18,0 2-6 0,-3 1 12 0,0-3-4 0,0 2-2 17,2 0 2-17,-6-4-14 0,1 3 16 0,0-3-6 14,-1 2 0-14,-3 3 2 0,3-3-4 20,-3 3 6-20,0 3-4 0,0 0 0 0,0 1 4 0,0 3-8 15,0 1 10-15,0-6-2 0,0 4-4 0,0 0 6 12,0 0-6-12,0-3 8 0,0 2-10 12,0 2 2-12,0 1 6 0,0 2-8 25,0 0 14-25,0 0-12 0,0 0 4 0,0 0-6 0,0 0 2 0,0 0 2 2,0 0-12 6,0 0 14-8,0 0 2 14,0 0-2-14,0 0 36 0,0 0 2 13,0 13-3-13,0-13 5 0,0 13-29 0,0-13-9 21,0 13-2-21,0 0 0 0,0-3 2 0,0 0 4 0,0 3-4 11,14-5 0-11,-2 4 0 0,-4 2-6 17,3-1 2-17,1-5 6 0,-1 4-1 0,1-1-3 17,3-3-2-17,-2-2 2 0,0-1-2 0,2-2 0 15,-5 0 6-15,6-3-6 0,-5 0-2 0,6 0 2 17,-4 0 2-17,1 0-2 0,1-16-4 0,-4 16 10 17,0-16-6-17,-2 0-2 0,2 4 4 0,-1 0-6 14,-3 1 6-14,2-1-2 0,-5 1 4 0,2 1-2 21,-5 0-10-21,4 1 8 0,-5-2-6 0,4 1 4 0,-4-3 4 2,0 1-6 10,0-3 10-12,0 2-12 0,0-1 8 12,0 2 0-12,0 0-5 1,-17 4 6 11,17-2-7-12,-14 5 4 0,14 2-4 13,-15 1 6-13,4-3 0 0,2 2-7 21,4 0 1-20,-5 0-2 0,4 3 4-1,0-2 1 0,1 2 5 0,5 0 0 11,-2-1-8-11,-1 1 8 0,1 0-2 14,2 0-5-14,0 0 7 0,0 0-2 21,0 0-6-21,0 0 6 0,0 0-4 0,0 12 0 0,0-12-42 10,0 0-57-10,0 14-34 1,0-2-72 16,0 3-7-17,0-7-17 0,0-2-24 0,0-6 14 1</inkml:trace>
    </iact:actionData>
  </iact:action>
  <iact:action type="add" startTime="73024">
    <iact:property name="dataType"/>
    <iact:actionData xml:id="d59">
      <inkml:trace xmlns:inkml="http://www.w3.org/2003/InkML" xml:id="stk59" contextRef="#ctx0" brushRef="#br0">27397 10903 301 0,'0'0'36'2,"0"0"13"18,0 0 27-19,0 0 27-1,0 0-14 0,0 0 7 0,0 0-4 9,0 0-5-9,0 0-1 17,0 13 1-17,0-13-24 0,-15 13-14 0,15-13-20 0,-12 0-12 14,12 0 7-14,-13 0-9 0,13 0 5 20,-12 0-10-20,12 0 31 0,-5 16 20 0,5-16 0 0,0 15 2 15,0-3-35-15,0 0-20 0,0 0-6 0,0 1-2 20,0-3 0-20,0 5 0 0,0-1-4 0,0 2 8 0,0-4 2 16,0 4-6-16,0-2 10 0,13 0-12 0,-2 2-64 11,-1-2-74-11,-10 3-112 0,8-4-144 13,1 3 57-13</inkml:trace>
    </iact:actionData>
  </iact:action>
  <iact:action type="add" startTime="73994">
    <iact:property name="dataType"/>
    <iact:actionData xml:id="d60">
      <inkml:trace xmlns:inkml="http://www.w3.org/2003/InkML" xml:id="stk60" contextRef="#ctx0" brushRef="#br0">28422 10911 123 0,'-6'0'20'19,"2"0"32"-19,2 0 32 1,2 0 21-1,0 0 5 0,0 0-10 16,0 0-32-16,0 0-12 0,0 0-23 0,0 0-7 11,0 0 3-10,0 15 12-1,0-15 7 17,0 11 6-17,0-11 25 0,0 0-15 0,0 0 5 14,0 0-22-14,0 0-21 0,0 0-3 0,0 0-16 21,0 0 20-21,0 0 4 0,0 0 20 0,0 0 6 0,0 0-11 12,0 0-13-12,0 0-21 0,0 0-2 15,13 0-10-15,-13 0 4 0,11 0 6 20,-11 0-12-19,0 0 16-1,7 16-2 0,2-16-18 0,-9 13 16 0,6-2-14 11,-6 1-2-11,1-3 16 0,5 2-6 14,-2-3 0-14,-1 2-8 0,-2 3 4 22,2-2 2-21,1-3-8-1,1-3 14 0,-1 0-6 0,2 1-6 0,-1-2 12 12,1-3-2-12,1 1-2 0,-3-2-8 12,3 0 8-12,5 0-4 0,-4 0-6 14,8-13 18-14,1 13-14 0,2-18-2 2,-1 3 4 17,3 0-4-19,-1 3 4 0,3-4-4 0,-5 0 10 0,5 0-6 14,-4-3-4-14,-2 1 12 0,1-1-6 14,-1 3-4-14,-1-3 0 0,0 2-2 0,-2 2 0 14,-3 0 2-14,2 2 6 0,-5 3-2 16,-2 2-6-16,0 0 8 0,-2 2-6 0,2 1-2 19,-5 2 10-19,-1-2-6 0,0 5 2 0,0-3 0 0,0 3-2 13,0 0-4-13,0 0 0 0,2 0 0 16,0 0-4-16,-2 0-30 0,0 0-48 0,0 14-65 20,0-2-93-20,0-12-70 0,0 12 7 0</inkml:trace>
    </iact:actionData>
  </iact:action>
  <iact:action type="add" startTime="74918">
    <iact:property name="dataType"/>
    <iact:actionData xml:id="d61">
      <inkml:trace xmlns:inkml="http://www.w3.org/2003/InkML" xml:id="stk61" contextRef="#ctx0" brushRef="#br0">29354 11096 150 0,'-8'13'3'26,"0"-5"2"-26,3 2 14 0,0 3-4 0,5-3 6 0,-1 0 20 0,1-2 1 11,0-1 21-11,0 0-9 0,0-1-10 9,0-2-4-9,0 0-4 14,0 0 21-14,0 3 1 0,0-2-2 0,0-2 10 20,13 2-19-19,-13-2 3-1,14 2-10 0,-1-5-15 0,-3 0-5 13,5 0-12-13,7 0-4 0,2 0-2 14,2 0 0-14,9-13-6 0,1 0 4 0,3 2-2 21,4-2 0-21,4 1 4 0,-2-4 2 0,4 2-1 0,-1-2 9 8,2 1 12-8,2-1 10 19,1 2 11-18,0 2 10-1,5-3-1 0,2 3-10 0,-4 0-1 15,0 2-16-15,1 2 16 0,-3 2 14 0,-7 0-10 14,-3 1 14-14,-9 0-27 0,2 0-8 19,-4 2-2-19,-6-1-12 0,-1 1-2 0,-7 0-4 0,3-2 0 16,-7 5-2-16,-3 0-6 0,-1 0-2 0,1 0 6 14,2 0-8-14,-1 0 12 0,-5 0-6 0,3 0 2 21,1 0 0-21,-1 0 2 0,-2 0-16 0,2 0-71 0,-2 0-27 14,-7 0-78-14,8 0-83 0,-5 0-48 13,-2 0 21-13</inkml:trace>
    </iact:actionData>
  </iact:action>
  <iact:action type="add" startTime="75404">
    <iact:property name="dataType"/>
    <iact:actionData xml:id="d62">
      <inkml:trace xmlns:inkml="http://www.w3.org/2003/InkML" xml:id="stk62" contextRef="#ctx0" brushRef="#br0">29583 10529 619 0,'-23'18'0'2,"3"-18"3"16,2 12-8-18,6-2 8 0,1-10 1 0,1 0-8 1,3 8 42 12,7-2-8-13,-1 1 15 0,1-1 17 11,0 1-19-11,0 1 5 0,0 1-19 14,18-1-8-14,-1 0 1 0,2 0-1 24,2-1 13-24,4-1 7 0,5-6 3 0,2 0-2 0,5 0-8 0,0 0-3 11,-1 0-16-11,3 0 0 0,-1 0-15 14,3 0 0-14,1 0 2 0,-1 0-4 14,-1 0 16-14,4 0-5 0,-2 0-1 0,4 0-4 20,-1-11 2-19,-2 11-2-1,-2-10-8 0,-2 4 10 0,-5-2-2 8,-2 8-6-8,0-5 7 16,-2-1-1-16,-6 4-4 0,-1-3-6 0,-5 4 10 20,-2-1-8-20,-1 2 1 0,-3 0-19 0,2 0-71 0,-6 0-73 15,4 0-100-14,-2 0-28-1</inkml:trace>
    </iact:actionData>
  </iact:action>
  <iact:action type="add" startTime="75920">
    <iact:property name="dataType"/>
    <iact:actionData xml:id="d63">
      <inkml:trace xmlns:inkml="http://www.w3.org/2003/InkML" xml:id="stk63" contextRef="#ctx0" brushRef="#br0">30793 10891 455 0,'-36'6'1'0,"3"0"1"4,11-6-5 8,0 0 44-12,2 0 9 0,6 0 11 13,3 0 9-13,7 0-49 0,-1 0-4 14,2 0-19-14,3 0 0 0,0 0 13 0,0 13-7 21,0-13 34-21,0 0-3 0,0 10 0 0,19-10 5 0,-2 0-26 13,-4 0 4-12,5 0-10-1,4 0 1 13,-3 0-4-13,9 0-8 0,1 0 4 0,1 0-6 14,6 0 9-14,-1-13-4 0,5 13 0 16,1-10 3-16,2-4-10 0,-2 6 16 1,3-3-11 17,-3 1 6-18,4 3 17 0,-4-1-4 0,0 0 26 0,-3-1-2 14,2 1-1-14,-4 1-14 0,-2 1-12 1,-3-1-1 14,-1 0-15-15,-7 2 12 0,1 1-3 14,-3 0-11-14,-5 1 14 0,1 2-8 0,-1-2-2 21,-1 0 2-21,-3 2-10 0,3 1 8 0,-2 0-2 0,-5 0 4 14,5 0 4-14,-6 0-20 0,0 0-31 0,1 0-30 15,-6 0-35-15,4 0-43 0,-3 0-36 19,5 0-27-19</inkml:trace>
    </iact:actionData>
  </iact:action>
  <iact:action type="add" startTime="76349">
    <iact:property name="dataType"/>
    <iact:actionData xml:id="d64">
      <inkml:trace xmlns:inkml="http://www.w3.org/2003/InkML" xml:id="stk64" contextRef="#ctx0" brushRef="#br0">31398 10474 225 0,'-4'8'-4'1,"4"-8"3"4,0 11 9 12,0-11 53-17,0 0 22 0,0 7 20 0,0-1 11 17,16 1-54-17,-2-2-14 0,0-1-24 0,-1 3-19 0,1-1 5 12,2-1 5-12,1 2 18 0,-5-4 3 23,7 5 5-22,-2-2 1-1,-4 1-14 0,4-1-1 0,0 2-3 13,1 3-7-13,-2-3 4 0,-3 2-2 0,-2 1-4 10,-2 2 25-10,2-1-8 14,-4-1 6-14,-3 1 1 0,2 0-28 0,-6 2 6 24,0-1-22-24,0 0 11 0,0 3 1 0,0 0-12 0,0 0 20 0,0-3-13 11,-24 1 0-11,24-1 2 0,-17 0-4 13,3-1 6-13,14-3-10 0,-16 1 12 15,5 1-4-15,2-3-4 0,9-1 9 0,-15-1-12 17,9 2-58-17,-4 0-69 0,3-3-122 0,0-2-42 13</inkml:trace>
    </iact:actionData>
  </iact:action>
  <iact:action type="add" startTime="82607">
    <iact:property name="dataType"/>
    <iact:actionData xml:id="d65">
      <inkml:trace xmlns:inkml="http://www.w3.org/2003/InkML" xml:id="stk65" contextRef="#ctx0" brushRef="#br0">26903 11528 191 0,'0'0'7'4,"0"0"-6"17,0 0 13-21,0 0-5 0,0 0-3 0,0 0 10 0,0 0 3 4,0 0 21 11,0 0-4-15,0 0 8 0,0 0-9 0,0 0-21 23,0 0 9-23,0 0-14 0,0 0 1 0,0 0-1 0,0 0 2 0,0 0 7 12,0 0 5-12,0 0 18 0,0 0-14 12,-11 4 11-11,4-4-13-1,0 8-7 13,-2-3 7-13,2 2-21 0,-3-3 9 21,0-1-2-21,0 1-11 0,-1 0 22 0,2-2-10 0,-2 1 12 0,0 4 7 14,1-6-7-14,0 4 6 0,0-2-20 14,-2 0 6-14,4 2-5 0,-2-3-11 0,0 1 17 13,3-1-6-13,0-1 8 1,1 0 7 14,-4 2-9-15,3-2 0 0,1 1-10 0,1-2-7 19,-2 1 6-18,2-1-10-1,2 0 2 0,-5 0 6 0,6 0 6 13,-3 0 12-13,1 0 1 0,1 0 13 15,3 0-19-15,-2 0-7 0,2 0-3 0,0 0-11 14,0 0 14-14,0 0-8 0,0 0 7 20,0 0-3-20,0 0-12 0,0 0 16 0,0 0-10 1,0 0-2 13,0 0 14-14,0 0-3 0,0 0 15 0,0 0-1 13,0 0-6-13,0 0-3 0,0 0-16 22,14 0 11-22,-14 0-7 0,16 0-4 0,-7 0 8 0,2 0-8 0,-4-8 10 13,3 8-4-13,-1 0 6 0,2-8-5 13,-1 8-3-13,1 0 12 0,1-5-5 14,-1 5 11-14,2-6-2 0,0 4-2 0,-1-1-4 21,3-2-8-21,0 2 2 0,1-1 3 0,-2 0-3 0,2 1 0 13,2-2 6-12,1 2-14-1,-5-2 8 0,4 2-6 13,-2 0-6-12,0-1 10-1,1 1-8 13,-2 0 10-12,1 0 2-1,1-2-2 1,-4 3-6 14,3 2 2-15,-2-4-6 0,1 2-4 0,0-2 12 18,0 2-6-18,-1 0 0 0,1 0 8 0,-4-2-8 14,0 2-4-14,4 0 8 0,-10 0-4 0,7-2 8 15,-2 4-6-15,-2-3 6 0,4 1-8 1,-1-1-2 14,2 1 10-15,-2 2-12 0,-1-2 8 19,3-1-10-19,0 2 8 0,1 1-2 0,-3-4-2 0,1 4 10 14,-1 0-10-14,0-3 10 0,1 2-12 0,-1-1 8 12,2 1 4-12,-5 1-10 0,1 0 8 22,-2 0-2-22,0-1-2 0,0 1-2 0,-3 0 6 0,1 0-6 14,0 0-2-14,0 0 10 0,-4 0-8 0,5 0 0 13,-2 0-2-13,-1 0 2 0,-2 0 8 22,4 0-8-21,-3 0 6-1,3 0-6 0,-5 0-2 0,3 0 2 0,-2 0 4 11,-1 0-2-11,4 0 0 14,-4 0 6-14,2 0-10 0,-1 0 6 0,3 0 2 14,-1 0-8-14,1 0 10 0,2 0-16 14,-4 0 6-14,2 0 6 0,2 0-4 0,-5 0 4 21,3 0-2-21,0 0-2 0,-1 0 0 0,0 0 8 0,0 0-6 13,-2 0 0-13,-1 0 0 0,5 0 4 16,-5 0-2-16,5 0-2 0,-5 0 4 0,0 0-6 14,0 0 0-14,0 0 10 0,0 0-10 0,0 0 6 19,0 0-2-19,0 0 21 0,0 0 15 0,0 0-10 0,0 0 10 15,0 0-26-15,0 0-12 0,0 0 4 14,0 0-6-14,0 0-2 0,0 0 2 0,0 0 6 13,0 0 2-13,0 0-4 0,-14 0 2 23,14 0-2-23,0 0-6 0,0 0 10 0,0 0-6 0,-10 0-4 0,10 0 4 12,0 0-2-12,-5 0 2 0,5 0-2 13,-8 0 8-13,8 0-12 0,-4 0 2 23,1 0 6-23,0 0-6 0,2 0 14 0,-2 0-6 0,3 0 0 0,0 0 2 12,-3 0-14-12,3 0 8 1,0 0 0 12,0 0-6-13,-4 0 8 0,4 0 0 14,0 0-8-14,0 0 8 0,-1 0 0 0,1 0-4 21,0 0 8-21,0 0-4 0,0 0-6 0,0 0 8 0,0 0-6 14,0 0 0-14,0 0 6 0,0 0-8 0,0 0 8 13,0 0-4-13,0 0 0 0,0 0 2 15,0 0-14-15,0 0 10 0,0 0 6 0,0 0-6 15,0 0 12-15,0 0-4 0,0 0-8 19,0 0 2-19,0 0 0 0,0 0 0 0,0 0-8 0,0 0-16 14,0 0-57-14,0 0-41 0,0 0-59 0,0 0-47 15,12 0-30-15,-12-14-34 0</inkml:trace>
    </iact:actionData>
  </iact:action>
  <iact:action type="add" startTime="93036">
    <iact:property name="dataType"/>
    <iact:actionData xml:id="d66">
      <inkml:trace xmlns:inkml="http://www.w3.org/2003/InkML" xml:id="stk66" contextRef="#ctx0" brushRef="#br0">30345 6928 239 0,'0'-7'8'4,"0"1"17"38,0-1 27-42,0 2 11 0,0-1-8 0,0 4-7 0,0-1-16 0,0-1 7 0,0 2 14 0,0 2 4 1,0 0-2-1,0 0-15 0,0 0 2 8,-17 0-8-8,17 0-7 20,-12 0 8-20,12 0-9 0,-8-2 4 0,1 2-4 0,0 0-7 10,7-3-6-10,-5 1-7 29,1 1 0-29,-2-1-3 0,6-1-3 0,-4 1 0 0,1-1 2 0,-1-2-2 0,4 0 6 18,-4 2-5-17,0 0 7-1,1-1-2 0,-2 2-12 0,1 0 10 12,0-1-8-12,-3 1 10 0,-3 1 1 24,4-1-7-24,-2 0 0 0,-2 2-11 0,0 0 7 0,-4 0 6 0,2 0-4 11,4 0 4-11,-1 0-2 0,-1 0-2 12,2 0 2-12,-4 0 6 0,1 0 2 15,2 12-10-15,-1-12 0 1,0 12 4-1,2-12 0 20,-2 13-1-20,-1-3 5 0,3 1-8 0,4-4-9 0,-4 2 15 13,2 1-4-13,0-1-4 0,-4 1 12 13,3-2-5-12,3 3-3-1,-3-3 12 1,-2 2 1 16,2-3-2-17,-1 4 8 0,1-3-4 0,-3 3-1 14,1-1-3-14,-1 1 2 0,4-1-5 0,-1 1 6 14,0-1 5-14,-3 2-2 0,6-3 7 20,3 3-15-20,-5-1-1 0,6 2 0 0,-1-3-10 0,1 4 11 14,-3-1-5-14,0 0-4 0,1 2 4 0,0-2-12 21,0 1 10-21,1 2-7 0,-5-3 8 0,2 3 3 0,-2 0-14 15,5 0 16-15,-4-1-10 0,0 1 0 0,3 0 2 13,-5 2 4-13,4-2-6 0,-4 1-2 12,3-2 8-12,3-1-9 0,-5 2 6 23,-1 0-1-23,5 1 6 0,-2-2-2 0,-2 1-8 0,6-1 10 0,-4 1-10 11,4-3 0-11,0 3 10 13,0-1-4-13,0 1-4 0,0-4 0 0,0 3-6 15,0 0 8-15,0 0-4 0,0 0 12 20,0-2 0-20,0-2-10 0,12 2 8 0,-12 1-10 0,11 1 4 1,-11-1-4 12,10-1 8-13,-2 5 0 0,-8-3-10 14,9 2 8-14,-6-1-6 0,2 1 4 1,-3-2 4 15,1 0-2-16,-2-1 0 0,5 2-6 0,-6-3 8 13,1 2 0-13,2 2-2 18,-2 0-2-18,4-1-4 0,-4-2 6 0,-1 2-4 0,2-5 4 2,0 4 4 11,0-2-10-13,1-1 6 0,-3 1 6 13,0 0-12-13,3 0 6 0,-2 1 4 21,-1-4-14-20,6 3 8-1,-5-4 6 0,6 1-14 0,2 0 8 0,1-2 8 14,-2 0-12-14,2 0 8 0,-1 0 0 13,2-1-8-13,3 1 0 0,0-2 4 0,-5 0 5 14,5 1-7-14,-2-1 8 0,2-1-8 23,-3-1-2-23,2 0 0 0,-2 0 0 0,4-2 8 0,-3 0-8 0,-2 2 10 11,2-3 0-11,-1 1-2 0,-1-1-6 14,-1 2 2-14,2-3-2 0,-3 0-10 14,0 0 20-14,-1 0-10 0,3 0-1 0,-2 0 7 21,3 0-12-21,1 0 15 0,-1 4-9 0,1-4 4 0,2 0 6 14,0 0-15-14,-3 0 15 0,1 0-3 13,2 0-11-13,-1 0 10 0,4 0-4 0,-4 0-6 16,-2 0 12-16,6 0-6 0,-6 0-6 0,2 0 12 14,-1-11-10-14,-1 11-2 0,3-9 8 19,0 9-9-19,1-9 3 0,-3 1 6 0,0 1 2 0,-1 1-6 15,3 1 11-15,1 0-9 0,-7 1-4 0,3-4 6 15,-1 1-6-15,-4 2 6 0,1-3-4 20,3 3 8-20,-3-1-3 0,-1-1-7 0,0-1 6 0,-2 0-2 1,0-1-4 14,0-1 13-15,-1-1-9 0,2 1-6 2,-1-4 4 7,-4 1-3-9,6 0 12 13,-2 2-11-12,-3-1 8-1,5 1-2 0,-6-2-14 22,1 2 22-22,2-2-10 0,0 2-6 0,-3 0 10 0,0 0-10 12,0-3 3-12,0 2 7 0,1-4-8 14,-1 1 4-14,0-1-4 0,0-1 2 0,0 0 0 21,0 2 0-21,0-2 4 0,3 1-4 0,-3-3 2 0,0 6 2 13,0-5 2-13,0 5 5 1,0-4 41 12,0-1-3-13,0 2-6 0,0 0 4 0,0-2-35 15,0 0-6-15,0-4 14 1,-17-1-16-1,2 0-4 12,15 0 6-12,-19-3-8 0,6-1 8 16,-4 0-2-16,4-1 2 0,-1-1-4 0,3 5-4 19,-3-5 6-19,2 0 0 0,1 0-4 0,2 1 4 15,-2 0-4-15,4 2-4 0,0-1 6 0,3 3 6 14,-2-2 2-14,2 3 20 0,4 3 6 0,-2 0-16 21,1-1 4-21,1 7-22 0,0-4-6 0,0 6 11 0,0 0-7 13,0 1 6-13,0 0-7 0,0 3-35 13,0 1-53-12,0 3-106 0,0 0-122-1,0 0-57 12</inkml:trace>
    </iact:actionData>
  </iact:action>
  <iact:action type="add" startTime="96713">
    <iact:property name="dataType"/>
    <iact:actionData xml:id="d67">
      <inkml:trace xmlns:inkml="http://www.w3.org/2003/InkML" xml:id="stk67" contextRef="#ctx0" brushRef="#br0">29452 12932 178 0,'-1'0'0'3,"1"0"0"19,0 0 1-22,-6 0 40 0,6 0 30 0,0 0 15 0,0 0 15 11,0 0-28-11,0 0-21 0,0 0-14 14,0 0-13-14,0 0-1 0,0-8-17 0,0 8 20 13,0 0 15-12,0-5-7-1,0 5 20 14,0-6-11-14,13 6-8 0,-13-5 5 1,0 1 4 15,0 0 6-16,0 1-5 0,0 0-5 0,0-1-14 14,0 1-13-14,0-1 1 0,0 3 0 21,0-2 10-21,0 0-11 0,0 1-2 0,0-1 1 0,0 0-18 0,0 1 14 14,0-1-3-14,0-1-12 0,0 2 18 12,0-1-7-12,0 0-5 0,0-1 10 22,0 4-18-22,0-5 0 0,0 2 10 0,0 0-3 0,13 1 8 0,-13-1-5 13,11 0-4-13,-11-2 2 0,11 2-7 11,-11 0 18-11,12-3-5 0,-5 2-8 25,3 0 12-25,-6 0-12 0,0 2 0 0,6-1 14 0,-4 0-8 0,4-1-4 12,-3 3 4-12,2-2-10 0,-1 0 2 12,-1-1 0-12,6 1 6 0,-7 1 2 14,4 2-4-14,-2 0 4 0,4-3-2 21,-1 3-4-21,6 0 6 0,-6 0-8 0,2 0-2 0,4 0 8 0,-1 0-2 10,-1 0 6-10,-3 0-6 18,5 0 0-18,-2 0-4 0,1 0 4 0,0 0 2 0,-2 15-4 14,0-15 0-14,0 11 0 0,-8-2 2 17,5-1-2-17,-5 1 6 0,-2-3-2 0,1 2-10 14,-1-3 14-14,-4 3-4 0,0-1-8 0,0 2 18 20,3-1-16-20,0 0 4 0,-3 0 4 0,1 0-6 0,-1 1 4 15,0 1-4-15,4 0 2 0,-4 0-4 0,3 0 6 16,0 1-2-16,-2 0 6 0,2 0-3 0,-1 2-3 17,-2-3 2-17,0 1-2 0,0 1-2 0,0 0 0 15,0-1 2-15,0 1-1 0,0-1 6 0,0-2-3 10,0 3-2-9,0-1 2 0,0 0-4 22,0 2 8-23,0 0 2 0,0 0-8 0,0-1 6 0,0 3-6 11,0 0-2-11,0-1 6 0,-12-2-4 13,12 0-6-13,0-1 10 0,0-1-6 13,-11 0 8-13,11-2-2 0,-7 0-2 0,1-2 6 21,-1 4-6-21,3-5 39 0,-6 2 3 0,3-3-1 0,-2 1 7 10,-1-2-34-10,2 1-14 18,-2 0 0-18,4-1-6 0,-4 1 2 0,3-3 4 0,-2 1-2 14,4-1 4-14,-5 1-12 0,0-2 10 17,-1 0 4-17,2 0-12 0,-2 0 16 0,-1 0-6 0,-1 0-8 18,2 0 10-18,0 0-6 0,2 0-4 0,-2 0 6 17,1 0-8-17,-1 0 10 0,2-8-8 0,3 8 6 1,-4-10 6 12,3 10-14-13,3-8 14 0,-3 1-6 12,1 0-8-12,2 2 8 0,1 0-4 22,-1 0-4-21,0-1 10-1,4 0-4 0,0-1-6 0,0 1 6 13,0-4 0-13,0 3 0 0,0-1 6 0,0-3-6 11,0 3-6-11,0 0 2 0,0 0 4 24,15-2 2-24,-2-1-2 0,-13 2 2 0,11 1-6 0,2-2-2 0,1 2 8 12,1-2-2-12,0 0-2 0,1 2 2 12,-1 0 0-12,3-3-2 0,1 3-2 24,0 0 6-24,2 0-4 0,-1 0-2 0,1 0 10 0,-1 0-8 0,3 3-2 11,-2-3 12-11,-1 3-8 1,2-1-2 13,-4 1 10-14,2 0-12 0,-1 2-4 13,-1 1 12-13,-2 0-8 0,-5 1 2 17,3 1 10-17,-4 0-10 1,-4 0-4-1,1 0 6 0,-3 0-58 12,-4 0-28-11,0 0-46-1,0 0-71 17,0 0-18-15,0 0-42-2,0 0 3 1</inkml:trace>
    </iact:actionData>
  </iact:action>
  <iact:action type="add" startTime="97969">
    <iact:property name="dataType"/>
    <iact:actionData xml:id="d68">
      <inkml:trace xmlns:inkml="http://www.w3.org/2003/InkML" xml:id="stk68" contextRef="#ctx0" brushRef="#br0">30342 12775 191 0,'0'0'-2'22,"0"0"10"-22,0 0-1 0,0 0-3 0,0-10 11 0,0 10 1 0,0-9 25 8,14 9 20-8,-14 0-14 11,0-8-8-10,9 0-16-1,-9 8-23 15,0-7 10-15,4 5 4 0,-4-4-21 16,0 1 14-16,0 0 16 0,0-3 3 0,0 4 29 18,0-3 4-18,0 2-19 0,0-1-9 0,0-2-10 0,0-2-11 14,0 2 6-14,0 3 13 0,0-2-1 18,0 1 1-18,0 0-12 0,0 1-3 0,0 2-12 0,0-1 8 11,0 3 10-11,0-2-3 0,0 1 9 22,0 2-2-22,0-3 0 0,0-4-1 0,0 0 7 0,0-1 4 14,0-2-3-14,0-1 1 0,0 1-3 0,0-3-12 12,0 3 8-12,0-1 6 0,0 3-17 22,0-3 13-22,11 4-10 0,-11 1-9 0,7 0 23 0,-7 1-6 14,9 0-5-14,-9 2 2 0,3 1-9 0,-3 2-9 12,6 0 0-12,-5 0 0 0,-1 0-16 13,0 0 12-12,0 0 0-1,0 0-2 20,0 0 10-20,0 0-6 0,0 0 12 0,0 0-6 1,0 11 15 12,0-11 21-13,0 12-12 0,0-2 10 0,0-1-18 14,0-1-26-14,0 2 0 0,0-1 0 14,0 2 2-14,0-1 8 0,-10 3 4 0,10-3-12 15,-10 3 4-14,10 1-4-1,-11-1-6 0,11 0 12 14,-10 3 8-14,5 0 2 0,1 0 13 18,-1 3-5-18,0-1-18 0,1 0 4 0,-3 2-4 0,0 0-2 16,3-2 5-16,-4 1-9 0,6 0 0 0,-7 0 0 15,2-3 4-15,3 1 2 0,-3 0-12 1,-1-4 10 18,4 0-4-19,1-2-8 0,-1-1 12 0,0 1-2 14,2-2-4-14,0 0 12 0,-1-1-12 0,3-2-2 12,0-1 4-12,0-1-2 0,0 2 4 21,0-2-2-21,0 1 4 0,0-3-4 0,0 1 8 0,0 0-6 14,0-3-2-14,0 4 0 0,0-4-6 0,0 0 2 14,0 1 2-14,0-1 2 0,0 2-2 14,0-2 4-14,0 0 0 0,0 0-2 0,0 0 2 20,0 0-2-19,0 0-2-1,0 0 0 0,0 0 6 0,0 0-2 13,0 0 0-13,0 0 0 0,0 0 0 14,0 0-6-14,0 10 4 0,0-10-4 0,0 0 2 14,0 0 6-14,0 9-6 0,0-9 10 16,0 7-8-16,0-7 0 0,0 4 2 0,0-1-3 18,0-1-2-18,0 3 3 0,7-2 2 0,-7 0-4 0,0-1 4 14,10 0 0-14,-10-1-6 0,5 1 8 16,3 1-4-16,-3-3 0 0,0 2 10 0,3-1-6 19,1-1 0-19,-2 0 3 0,0 0-9 0,4 0 0 0,1 0 8 16,2 0-6-16,0 0-2 0,3 0 6 0,-4 0-8 14,5-11 0-14,1 11 6 0,-2-13-2 1,1 7 0 12,4-2 4-13,-2 8-6 0,1-11-2 20,-3 4 4-20,1 2-7 0,-1 0 7 0,-5 2 2 0,1-2-2 14,1 0 5-14,-3 2-3 0,0 0-13 14,-1-1 11-14,0 4-6 0,-3 0 2 0,-1 0 14 12,3 0-16-12,-6 0 12 0,2 0-6 21,-5 0-8-21,0 0 8 0,-1 0 0 0,3 0-4 0,-3 0 12 14,3 0-6-14,-2 0-6 0,-1 0 6 0,5 0-2 14,0 0 2-14,-5 0-3 0,5 0 5 14,-4 0-6-14,-1 0 4 0,6 0 6 0,-2 0-8 15,0 0 0-15,-1 0-5 0,1 0-3 2,1 0-32 15,-1 0-56-17,2 0-57 0,-5 0-87 0,3 0-56 14,2 0-56-14</inkml:trace>
    </iact:actionData>
  </iact:action>
  <iact:action type="add" startTime="99473">
    <iact:property name="dataType"/>
    <iact:actionData xml:id="d69">
      <inkml:trace xmlns:inkml="http://www.w3.org/2003/InkML" xml:id="stk69" contextRef="#ctx0" brushRef="#br0">29492 13665 225 0,'0'0'8'5,"0"0"23"14,0 0 22-19,0 0 11 0,0 0-9 0,13 0 3 0,-13 0-8 13,11 0 2-13,-11 0 16 0,10 0-17 14,-10 0 11-14,9 0-12 0,-4 0 0 0,1 0 0 21,0 0-17-21,-1 0 7 0,1 0-1 0,1 0-3 0,-1 0 2 13,5 0 0-13,-4 0-13 0,5 0 9 17,-1-16-10-17,3 16 1 0,0-11 8 0,-1 11-24 12,1-8 11-11,2 0-3-1,1 2-13 0,-1 1 21 15,-1 0 7-15,2 1-9 0,1-2 21 0,0 3-5 18,-1 0-13-17,-1-1 6-1,-1 0-18 0,-3 2-10 15,5-2 4-15,-6 2-14 0,2-2 4 0,1 0 2 20,2 1-2-20,1-2 8 0,0 3 0 0,7-1-4 0,-4 0 0 15,1-1 4-15,2 1-10 0,1 0 6 0,2 1 0 12,-3-3-4-12,2 1 2 0,-2 0 0 13,5 1 0-13,-4-3-2 0,-1 4 8 22,1-2-6-22,-1 2-6 0,0 0 6 0,-3-2-4 0,7 2 2 0,-7-3 4 13,2 3-6-12,3-1 8-1,-1-1-4 13,0 0 2-13,4-1 4 0,-3-1-10 13,0 1 8-13,2 1-2 0,2-3-6 0,-2 5 6 22,1-4-2-22,-4 1 2 0,5 2 10 0,0 0 6 0,-6 1 0 11,1-2 2-11,1 3-1 0,-3-2-9 16,-2 1-2-16,1 2-4 0,-3-2-8 0,-1 0 4 18,-2 0 0-18,1 2 4 0,-3-2 0 0,-2-1-4 14,0 3 6-14,2-3-12 0,-6 3 16 0,5-3 4 21,-2 2 1-21,-3 1 13 0,-2 0-9 0,3 0-7 1,-4 0 0 10,3 0-10-11,-3 0 2 0,2 0-4 14,-2 0-2-14,-1 0 5 0,3 0-14 0,-1 0 17 21,-3 0-6-21,2 0-2 0,2 0 10 0,-5 0-10 0,5 0 2 15,-5 0 5-15,4 0-3 0,-5 0-11 0,5 0 11 12,-5 0 0-12,2 0-8 0,0 0 21 12,0 0-15-12,-2 0-2 0,0 0 6 22,0 0-2-22,0 0-2 1,0 0-6-1,0 0 10 0,0 0-15 2,0 0-5 8,0 0-31-10,0 0-59 11,0 0-55-11,0 0-63 0,0 0-66 16,0 0-51-15,0 0 45-1</inkml:trace>
    </iact:actionData>
  </iact:action>
  <iact:action type="add" startTime="101816">
    <iact:property name="dataType"/>
    <iact:actionData xml:id="d70">
      <inkml:trace xmlns:inkml="http://www.w3.org/2003/InkML" xml:id="stk70" contextRef="#ctx0" brushRef="#br0">29854 14062 364 0,'0'0'28'3,"0"-11"18"6,0 11 37-9,0 0 21 18,0 0-14-18,0 0 0 0,0 0-41 0,0 0-19 13,0 0-6-13,0 15-11 1,0-15 17-1,0 0 0 15,0 0 11-14,0 0 14-1,0 0-2 0,0 0 4 19,0-19-14-19,0 4-16 0,0 5-20 0,0 10 1 0,12-13-2 12,-12 13-10-12,11-8 10 0,-11 8-8 14,0-7-4-14,0 2 4 0,6 5-1 11,1-4 10-11,0 1-9 0,3 0 8 23,-4 0-4-23,-1 1-14 0,2-1 16 0,2 3-4 0,0-2-2 0,-2 2 12 12,0 0-14-11,-3 0 2-1,3 0-2 13,3 0 0-13,-4 0 10 0,1 0-10 13,-3 0 6-13,3 0-6 0,3 0 1 22,-3 0 10-22,5 0-3 0,-5 10 0 0,1-10-4 0,1 13-2 0,2-7 2 15,-1-6-2-15,-3 11 6 0,2-3-4 0,-1 0 0 11,-2-1 6-11,3-1-4 2,-4 2 3 12,1 0-8-14,1 0 3 0,3 2 1 14,-6 0-10-14,1-2 24 0,4 0-11 0,-3 3-4 19,4-1 10-19,-3 1-14 0,0 0 4 0,-2 1 4 0,2 0-2 15,-3 1 2-15,2 0 1 0,-5 0 1 3,0 1 6 8,-1-4-12-11,6 0 4 0,-6 4-2 21,0-4-6-21,2 2 8 0,0 0 0 0,0 0 0 0,-2 3-4 14,6 1 7-14,-6-3-12 0,0 2-3 0,0-1 13 13,0 1-6-13,0-4 1 0,0 0 4 13,0-1-8-13,-18 1 4 0,18-3 4 22,-14 3 3-22,1-1-5 0,2-2-4 0,1 0 16 0,-1-1 4 0,2 4 17 13,-1-2 5-13,5 0-11 0,-2-1-7 14,-3-1-18-14,4-5 0 0,-1 3 0 1,-3-2-2 12,6-1 0-13,-4 3 4 0,1-2-10 20,0-3 4-20,3 3 4 0,-3 2-10 0,1-2 12 0,-4-1-10 15,6-1 2-15,-6-1 4 0,4 0-6 0,-1 0 10 13,-3 0-6-13,3 0 0 0,1 0 0 16,-3 0-2-16,4 0 6 0,-3 0-2 0,2-14-2 20,2 14 0-20,1-12-2 0,-1 0-2 0,4 1 4 0,-2-2-6 13,2 1-6-13,0-1-1 0,0 1-1 15,0-3-8-14,0-1-4-1,0 2 0 0,19-1-11 13,-6 1 3-13,1-3 7 0,-3 3 6 21,3-3 11-21,-2 0 10 0,-4 3 4 0,4 1 0 0,-1 2-4 0,0 0-4 14,-1-1 4-14,2 2-2 0,-1 2 2 14,3-1 4-14,-2 4-11 0,-1-1 3 0,-2-1 4 12,0 4-6-12,1 3 13 0,-2 0-1 26,4 0-10-26,-2 0 6 0,-4 0-6 0,2 0 1 0,4 0 5 0,-2 0-4 8,-2 0-25-8,4 0-51 15,-5 0-19-15,3 0-44 0,1 11-25 0,-2-11 26 13,2 0-50-13,0 0 12 0</inkml:trace>
    </iact:actionData>
  </iact:action>
  <iact:action type="add" startTime="102842">
    <iact:property name="dataType"/>
    <iact:actionData xml:id="d71">
      <inkml:trace xmlns:inkml="http://www.w3.org/2003/InkML" xml:id="stk71" contextRef="#ctx0" brushRef="#br0">30552 14017 219 0,'0'0'36'1,"0"0"23"14,0 0 19-15,0 0 24 0,0 0-9 0,0 0-19 18,0 0 17-18,0 15-9 0,0 1-21 0,-18 2 15 14,18-6-6-14,-17-12-4 0,17 14 3 0,-17-14-8 12,17 10-26-12,-13-10-10 0,13 8-11 22,0-8-4-22,0 9 3 0,-10-1-7 0,10 0 21 0,0 3 24 12,0-4-7-11,0 2 11-1,0 1-17 11,0-1-30-11,0 1 0 0,0-2-4 14,0 0-2-14,0 3 4 0,0-4-4 0,0 1 2 21,0-3 0-21,0 0-6 0,0 1 6 0,14-3-10 1,-2-1 6 13,-12-2 6-14,11 0-6 0,-2 0 6 0,2 2-6 12,-4 0-6-12,3-2 12 0,-2 0-8 14,4 0 2-14,-1 0 2 0,-1 0-6 21,2 0 10-21,-1-14-8 0,0 14 2 0,4-14-4 0,-4 6-16 0,-3-4-18 14,4 1-17-13,-2-2-11-1,-5 2 13 15,3-2 18-14,1 2 12-1,-1-2 17 0,-3 0 0 2,2 0 8 10,0-1-4-12,-2 2 0 0,2 0 8 13,-3 4-6-13,-4-2 6 0,6 2-8 20,-6 2-8-20,0-4 12 0,0 4-4 0,0 2 4 0,0-3-4 14,0 1 6-14,0 0 2 0,0 4-4 0,0-1 6 12,0-1-10-12,0 3 4 0,0 1 3 21,0 0 5-20,0 0 4-1,0 0-9 0,0 0 3 0,0 0-4 13,0 0-7-13,0 0 32 0,0 0 24 14,0 0-1-14,0 13 7 0,0-2-29 0,0-11-28 21,0 13 2-21,0-1-2 0,0 0 0 0,0 0 2 0,0-4-6 13,0 4 2-11,0 0-2-2,0-4 4 0,0 0 10 12,0 3-16-12,11-3 10 0,-2-3-4 14,2-1-10-14,-2 4 24 0,-2-4 6 14,6 1 0-14,-4 1 7 0,3-1-13 0,1-3-14 21,-1 1 2-21,5 0-4 0,1-3 4 0,-1 0-4 0,-2 0 0 14,1 0 4-14,1 0-10 0,0 0 10 0,-3-16 0 14,-2 5-4-14,-1 1 2 0,2 1-4 16,-2-1-6-16,-5-2 8 0,1 3 6 0,3-2-12 13,-3-5 6-13,-6 4-2 0,4 0-10 20,-1-3 16-20,-4 4-2 0,0-2-10 0,0 0 14 0,0 1-2 1,0-3-8 12,0 6 12-13,0-3-10 0,0 1 0 21,0 1 8-21,0-1-6 0,-16 1-6 0,16 2 8 0,0 2-4 14,-11 1-2-14,11-2 12 1,0 1-8-1,-7 1-4 12,7 2 8-12,-6-3-2 0,6 4-10 13,0-3 8-13,-7 5-4 0,7-2-2 14,0 1 12-14,0-1-8 0,0 1-2 0,0 1 4 21,-3-2-4-21,3 2 4 0,0 0 2 0,0 0-8 0,0 0-33 14,-1 0-54-14,-5 0-75 0,5 0-64 14,-5 0-49-14,6 0-42 0,0 0 69 0</inkml:trace>
    </iact:actionData>
  </iact:action>
  <iact:action type="add" startTime="103906">
    <iact:property name="dataType"/>
    <iact:actionData xml:id="d72">
      <inkml:trace xmlns:inkml="http://www.w3.org/2003/InkML" xml:id="stk72" contextRef="#ctx0" brushRef="#br0">31334 14078 191 0,'0'0'-4'2,"0"0"15"13,0-16 1-15,0 16 26 0,0 0 12 0,0 0 4 11,0 0 5-11,0 0-31 13,0 0 7-13,0 0-12 0,0 0-1 0,0 0 20 24,0 0-2-24,0 0 5 0,-13 0 0 0,13 0 1 0,0 0 2 0,-17 0-12 11,17 0 5-10,-11 10-3 12,11-10-13-13,-7 10-1 0,7-10 11 0,-6 8-8 13,-1-8 18-12,7 0 3-1,-6 0-14 17,5 0-2-17,-2 0-22 0,2 0 3 0,-1 0-7 1,-2-16-8 15,4 16 19-16,0 0 6 1,0 0-4-1,0 0 16 13,0 0-6-13,0 0-1 0,0 0 35 21,0 0-2-21,0 0 2 0,0 0-5 0,0 0-26 0,0 0-2 0,0 0 1 11,0 16 9-11,0-5 9 23,0 0-8-23,0 2-4 0,0-3-14 0,0 1-10 0,0 1 5 0,0 0-5 11,0 4 3-11,0-4 24 1,0 5 0 11,0-4 1-12,0 2-9 1,0 2-17 19,-8-2-5-20,8 1-6 0,-8 0 13 0,8-2-6 0,-7 1 0 14,7 1 12-14,-1 0-2 0,1-2-6 0,0 1 0 11,0-2-6-11,0 1-9 0,0-1 11 14,0-2-7-14,0-3-6 0,0 0 4 24,0-1-4-24,0 0-2 0,0-4 6 0,0 1 4 0,0 0-6 0,0-1 5 10,0 0-1-9,0-3-6-1,0 0 0 13,0 0 8-13,0 0-6 0,0 0 3 14,0 0 1-14,0 0-4 0,8 0-2 0,-8 0 4 17,8 0-4-17,-4 0-5 0,4 0 9 0,-5-14-4 15,1 14-9-15,2-10-25 0,-2 0-53 0,1 2-65 16,2-3-45-16,-3 1-40 0,-4-1-48 0,4 1-32 19,1-1-38-19</inkml:trace>
    </iact:actionData>
  </iact:action>
  <iact:action type="add" startTime="105022">
    <iact:property name="dataType"/>
    <iact:actionData xml:id="d73">
      <inkml:trace xmlns:inkml="http://www.w3.org/2003/InkML" xml:id="stk73" contextRef="#ctx0" brushRef="#br0">30463 14614 343 0,'0'0'22'5,"0"0"6"14,0 0 4-19,0 0 19 0,0 0-13 0,0 0 15 0,0 0 10 11,-2 0-10-11,0 0 10 0,0 0-10 17,-4 16-14-17,2-16 5 0,0 11-9 0,0-11-7 14,-6 0 11-13,8 0 5-1,-3 8 5 19,0-8 2-19,5 0 2 0,0 0-12 0,0 0-22 0,0 0 4 16,0 9-9-16,0-2-8 0,0-3-1 0,0 1 9 21,0-2 9-21,0 1 1 0,0 0 15 0,0-3-12 0,12 4-3 0,-12-3 7 9,17 3-5-9,-6-2 0 17,-1 0-2-17,-4 2-2 0,2 0-8 0,2-2-4 11,-1 3-4-10,1-2 0-1,-2 0 4 13,4-2-8-13,2 2 2 0,-3-3-6 21,2 2 0-20,0-3 8-1,0 3-8 0,4-1 2 0,-5-1 4 0,6 1-8 12,-6-2 8-12,5 2 0 0,-4-2-12 14,4 0 12-14,-1 1-8 0,-1 1 0 21,1-2 10-21,1 0-10 0,-4 0 6 0,3 0-2 0,-4 3 2 0,5-3 2 10,-4 0-6-10,0 0 8 18,4 0-8-17,-4 0-4-1,4 0 10 0,1 0-8 0,-2 0 2 13,3 0 6-13,-1 0-8 0,1 0 10 16,-2 0-6-16,4 0 0 0,-5 0 6 0,2 0-20 18,2-10 12-18,-6 10 2 0,5 0-8 0,-4-8 20 0,-1 8-8 18,2-6-4-18,-2 6 10 0,1 0-16 0,-3-5 6 14,3 2-4-14,-1-1 0 0,-3 4 10 0,1 0-14 20,0 0 14-20,1 0-8 0,-2 0-4 0,1 0 14 0,1 0-8 14,-1 0-4-14,0 0 8 0,-1-12-8 13,-2 12 6-12,5-8-2-1,-6 8-2 0,4-10 6 11,-1 4-8-11,1 6 6 23,-1-10 2-22,2 4-10-1,-3 2 8 0,-3-3 2 0,6 0-14 0,-2 4 18 10,0-2-12-10,-2 0-2 0,2 2 10 14,1-2-6-14,-1 3 2 0,-1-2 0 2,1-3 0 10,-2 3-2-12,2-3-4 0,-1-1 8 21,-1 0 0-21,1 0-12 0,-2 1 10 0,2-1-6 0,-4-1-14 10,1-1 16-10,-3 2-8 0,2 0-4 17,-2-3 18-17,-1 3-4 0,1-2 2 0,-2 2 0 18,0-2-6-18,3-1 2 1,-5-1 0-1,3 0 8 0,-2 1-4 16,3 0-2-16,-2-4 4 0,-1 2-4 0,3 0 8 14,-4 1-10-14,3-2-16 0,0 0-21 14,-2 1-15-14,-1 0 17 0,6-1 11 0,-6 1 23 14,0 0 3-14,2 0-6 0,-2-1 8 20,0 2-8-20,0 0 14 0,0 0-8 0,0-2-8 0,0 1 14 15,0-3-12-15,0 3 4 0,0 1 8 0,0-3-5 14,-15 2 1-14,15 0 2 0,-15-1-2 1,15-2 0 11,-12 3-4-12,12 1 2 0,-8-3-2 23,-4 2-2-23,3 2 12 0,4-3-2 0,1 0-4 0,-6 1 6 12,7 1-6-12,-5 0 0 0,1-2 2 1,2 4-4 12,-2-3-2-13,3 0 2 0,-3 4 2 13,0 0 0-13,1-2-2 0,-4 1 0 22,2 1 4-22,-2 0-4 0,-2 2 6 0,4-3 0 0,-4 2-8 1,1 2 6 11,-3-1 4-12,2 1-14 0,-2-1 6 14,0 1 6-14,3 1-14 0,-5-1 15 2,2 1 3 11,-2 0-19-13,0-1 17 0,1 3-6 15,-2-3-6-15,4 2 17 0,-4-2-13 0,4 2 0 19,-4-2 4-19,6 2-9 0,-2-3 5 0,1 2 2 0,1 0-2 15,-2 2 12-15,2-4-12 0,2 4 4 14,-2 0 2-14,-3 1-12 0,2 0 12 0,4 1-2 19,-3-1-6-19,-1 1 8 0,1-1-1 1,-2 1-5-1,2-2 2 15,-1 3-2-15,1-1-5 0,0 1 3 0,2-1 9 14,-1 1-9-14,-1 0 14 0,-1-2-2 12,4 2-14-12,-4 0 14 0,1-2-10 23,0 2 2-23,-2-1 2 0,2 1-8 0,-1-2 6 0,1 2-4 0,-1 0 6 12,5 0 2-12,-4 0-9 0,2 0 11 13,-1 0-5-13,5 0-7 0,-7 0 14 14,4 0-12-13,-2 0 1-1,-1 0 5 0,3 0-8 20,-3 0 4-20,1 0 0 0,-1 0 0 0,2 0 5 0,-1 0 1 14,2 0 0-14,-2 0 6 0,1 0-14 1,4 0 3 12,-5 12 6-13,-2-12-11 1,5 7 40 13,-3-7 13-14,3 8-4 0,3-3 8 0,-5 0-27 15,5 0-20-15,-3 0 2 0,1 0 0 18,1 0-4-18,-1 1 0 1,0-1 0-1,0 1-2 0,-1 0 0 15,2 1 6-15,-1-2-4 0,0 3-2 0,1 0 2 14,0 0-2-14,-2-3-2 0,3 1 6 21,0 2-8-21,-1-3-2 0,-5 3 8 0,3 0-4 0,2-3 4 0,-2 3 2 13,-3 0-6-13,-2 0 2 0,5 3 0 13,-1-2 4-13,2 0 2 0,-4-1-4 23,3 0 0-23,-3 0 0 0,3 2-8 0,3-5 8 0,-5 4 6 0,5-2-10 12,-3-1 8-12,1 1 2 0,2-1-10 13,1 2 12-13,-1 0 2 1,-2 0-18 12,0-3 14-13,2 3-2 0,3 0-2 0,-5 0 30 14,4 3-3-14,-3-3-9 0,0 1 4 21,4 2-18-21,-5-2-6 0,6-1 5 0,-4 3-5 0,0-1 2 2,1 0-6 10,-1 2 4-12,4-2 2 0,-2 0-6 14,-1 1 12-14,1-1-6 0,2 1 23 14,0 2 22-14,0 1-1 0,0 1 1 0,-2-1-22 16,1 1-18-16,-3 1-5 0,2 0 2 0,2 0-4 18,-3 0 4-18,3-1-1 0,-1-1-1 0,1 2-2 1,0-1-9 13,-3-1 12-14,0 1-7 0,2 0 0 14,-2 0 12-14,3 1-14 0,0 0 8 0,0-2 2 21,0 3-6-21,0-1 5 0,0-2-5 0,0-2 6 0,0 2-6 15,0-1 0-15,0 2 4 0,20-4-6 0,-10-2 4 12,4 1 5-11,-3-2-1-1,-2 2-6 20,2-4 4-20,1 2-4 0,-1-3-15 0,2-1-31 0,0-2-61 14,-2 0-96-13,0 3-86-1,5-3-85 13,-6 1-31-13</inkml:trace>
    </iact:actionData>
  </iact:action>
  <iact:action type="add" startTime="118350">
    <iact:property name="dataType"/>
    <iact:actionData xml:id="d74">
      <inkml:trace xmlns:inkml="http://www.w3.org/2003/InkML" xml:id="stk74" contextRef="#ctx0" brushRef="#br0">32680 10286 143 0,'0'0'3'50,"0"0"6"-50,0 0 1 0,0 0 4 0,0-13-7 0,0 13-4 0,0 0 4 0,0 0-12 0,0 0 11 0,0 0-1 0,0 0-6 0,0 0 11 0,0 0-8 15,0 0 5-15,0-9-3 0,0 9-1 0,0 0 2 20,0 0-12-19,0 0 14-1,0 0-11 0,0 0 6 0,0 0 3 14,0 0-13-14,0 0 14 0,0 0-6 0,0 0 0 13,0 0 11-13,0 0-18 0,0 0 2 20,0 0 7-20,0 0-13 0,0 0 18 0,0 0-4 0,0 0-6 15,0 0 10-15,0 0-11 0,0 0 4 0,0 0 0 11,0 0-1-11,0 0 4 0,0 0-11 24,0 0 11-24,0 0 2 0,0 0-17 0,0 0 19 0,0 0-9 0,0 0-8 11,0 0 24-11,0 0-13 11,0 0-1-11,0 0 11 0,0 0-18 16,0 0 5-16,0 0 4 0,0 0-11 0,0 0 15 22,0 0-5-22,0 0-1 0,0 0 5 0,0 0-13 0,0 0 8 0,0 0-2 12,0 0 0-12,0 0 7 0,0 0-5 18,0 0 4-18,0 0 1 0,0 0 0 0,0 0 9 15,0 0-7-15,0 0 7 0,0 0-2 0,0 0-12 13,0 0 15-13,0 0-15 0,0 0 6 22,0 0 4-21,0 0-15-1,0 0 14 0,0 0-6 0,0 0 1 0,0 0 8 13,0 0-16-13,0 0 10 0,0 0-6 12,0 0-2-12,0 0 7 0,0 0-12 14,0 0 9-14,0 0-4 0,0 0 2 0,0 0 12 22,0 0-17-21,0 0 9-1,0 0 1 0,0 0-12 0,0 0 17 12,0 0-10-12,0 0-1 0,0 0 8 14,0 0-13-14,0 0 29 0,0 0 7 0,0 0 0 13,0 0 12-13,0 0-32 0,0 0-6 15,0 0 1-15,0 0-17 0,0 0 16 1,0 0 0 18,0 0-12-19,0 0 17 0,0 0-14 0,0 0 5 0,0 0 7 14,0 0-11-14,0 0 10 0,0 0-6 15,0 0-2-14,0 0 6-1,0 0-8 0,0 0 4 13,0 0 0-12,0 0-4-1,0 0 10 0,0 0-3 20,0 0-8-20,0 0 10 0,0 0-7 0,0 0-7 0,0 0 18 14,0 0-12-12,0 0-1-2,0 0 4 13,0 0-47-13,0 0-13 0,0 0-50 0,0 0-13 19</inkml:trace>
    </iact:actionData>
  </iact:action>
  <iact:action type="add" startTime="119702">
    <iact:property name="dataType"/>
    <iact:actionData xml:id="d75">
      <inkml:trace xmlns:inkml="http://www.w3.org/2003/InkML" xml:id="stk75" contextRef="#ctx0" brushRef="#br0">32788 10354 68 0,'0'0'18'4,"0"0"13"4,0 0 5-8,0 0 2 15,0 0-16-15,0 0-12 0,0 0-5 0,0 0-1 20,0 0 4-20,0 0-2 0,0 0-3 0,0 0-1 0,0 0-6 11,0 0 1-11,0 0 6 18,0 0-3-18,0 0-3 0,0 0 4 0,0 0-4 0,0 0 12 13,0 0-7-13,0 0-1 0,0 0 5 14,0 0-19-14,0 0 13 0,0 0 2 0,0 0-14 20,0 0 17-20,0 0-8 0,0 0-7 0,0 0 22 0,0 0-9 16,0 0 0-16,0 0 4 0,0 0-9 0,0 0-3 14,0 0 2-14,0 0 6 0,0 0-8 19,0 0 5-19,0 0 2 0,0 0-4 0,0 0 4 0,0 0 1 16,0 0 1-16,0 0-8 0,0 0 3 0,0 0 4 12,0 0 1-12,0 0-3 0,0 0 3 13,0 0-8-13,0 0-6 0,0 0 13 23,0 0-1-23,0 0-11 0,0 0 16 0,0 0-5 0,0 0-12 0,0 0 17 12,0 0-7-12,0 0-11 0,0 0 16 14,0 0 1-14,0 0-15 1,0 0 16 12,0 0 0-13,0 0-17 0,0 0 16 0,0 0-2 20,0 0-15-20,0 0 18 1,0 0-3-1,0 0-15 0,0 0 16 13,0 0-1-13,0 0-9 0,0 0 10 14,0 0-3-14,0 0-9 0,0 0 12 0,0 0-5 15,0 0 1-15,0 0 4 0,0 0-11 0,0 0 2 15,0 0 6-14,0 0-9-1,0 0 14 18,0 0-5-18,0 0-9 0,0 0 5 0,0 0-46 0,0 0-11 16</inkml:trace>
    </iact:actionData>
  </iact:action>
  <iact:action type="add" startTime="121762">
    <iact:property name="dataType"/>
    <iact:actionData xml:id="d76">
      <inkml:trace xmlns:inkml="http://www.w3.org/2003/InkML" xml:id="stk76" contextRef="#ctx0" brushRef="#br0">29991 10923 205 0,'0'0'8'13,"0"0"-1"-13,0 0 29 0,0 0 30 22,0 0 13-22,0 0 43 0,0 0-14 0,0 0-22 0,0 0-20 0,0 0-41 12,0 0-19-12,0 0-6 0,0 0 1 17,0 0-1-17,0 0 8 0,0 0 14 0,0 0 13 15,0 0-2-15,-13 0 5 0,13 0-24 0,0 0-12 12,0 0 6-12,0 0-8 0,0 0 8 19,0 0-8-19,-21 0-6 0,21 0 6 0,-16 0-4 13,16 0 2-12,-14 0 6-1,14 0-6 0,-9 0-2 13,9 0 8-13,-11 0-8 0,11 0-1 22,-10 0 7-22,10 0-4 0,0 0 4 0,-4 0 5 0,1 0-7 0,2 0 2 14,-2 0-2-14,-2 0-6 0,1 0 12 13,-2 0-6-13,1 0 4 0,-1 0 0 14,0 0-10-14,1 0 6 0,-2 0-4 0,2 0 10 22,5 0-8-22,-1 0 0 0,1 0 8 0,0 0-5 0,0 0 5 13,0 0 1-13,0 0-12 0,0 0 1 0,0 0 8 13,0 0-8-13,0 0 10 1,0 0-4 12,13 0-12-12,-13 0 12-1,17 0 2 0,-4 0-6 15,-2 0 10-15,0 0-12 0,6 0 0 16,-4 0 4-16,6 0-2 0,-1 0 4 0,5-7-5 17,-5 7 1-17,4 0-2 1,-7-5 7-1,1 5-1 0,-2 0 0 14,-5 0 0-14,-2 0-7 0,1 0 5 19,-5 0 0-19,-3 0 0 0,0 0 2 0,0 0-2 0,0 0 5 17,0 0-3-17,0 0 0 0,0 0-2 0,-15 0 0 14,-1 0 2-14,-1 0-2 0,0 0 1 0,-2 0 3 12,2 13-6-11,-1-13 4-1,1 0 0 21,0 0-11-21,1 10 18 0,5-10-5 0,1 8-10 0,-2-8 8 12,7 0-6-12,-2 0-1 0,1 0 12 14,0 0-1-14,5 0-15 0,-5 0 10 0,2 0-1 14,4 0-5-14,-6 0 10 0,6 0-1 21,0 0-9-21,0 0 3 0,0 0 0 0,0 0-9 0,0 0 16 0,0 0 1 14,0 0-8-14,0 0 11 0,17 0-11 13,-17 0-7-13,13 0 16 0,1 0-7 14,0 0-5-14,-2 0 14 0,5 0-9 0,-3 0-2 21,0 0 8-21,0 0-6 0,-5 0-2 0,5 0 4 0,-5 0 2 14,1 0-12-14,-3 0 8 0,-3 0 0 0,3 0-4 15,-1 0 8-15,1 0 4 0,-3 0-16 14,2 0 8-14,-5-10 2 0,2 10-10 0,0 0 14 19,-3 0-2-19,0 0-2 0,0 0-4 0,0 0 2 0,0 0-2 16,0 0 0-16,0 0 4 0,0 0-4 0,0 0 0 14,0 0 2-14,0 0 0 0,0 0-4 20,0 0 4-20,0 0 4 0,0 0 2 0,0 0 3 0,0 0-9 14,0 0-4-14,0 0 3 0,0 0-5 0,0 0 10 13,0 0 0-13,0 0-12 0,0 0 14 13,0 0-12-13,0 0 1 0,-13 0 16 23,13 0-13-23,0 0 4 0,-7 0 1 0,7 0-6 0,0 0 3 0,0 0 0 12,-8 0-2-12,8 0-2 0,-2 0 7 14,-4 0-1-14,6 0-2 0,0 0 2 14,0 0-3-14,0 0 1 0,0 0 0 0,0 0 0 14,0 0-4-14,0 0 4 0,0 0 0 21,0 0-8-21,0 0 8 0,0 0 4 0,0 0-2 0,0 0 7 0,0 0-7 13,0 0-3-12,0 0 3-1,0 0-2 14,0 0-4-14,0 0 4 0,0 0 0 0,0 0-8 14,0 0 14-13,0 0-4-1,0 0-4 19,0 0 2-19,0 0-2 0,0 0-9 0,0 0 7 0,0 0 11 16,0 0-9-16,0 0 8 0,0 0-2 0,0 0-12 15,0 0 8-15,0 0 4 0,0 0-8 0,0 0 8 19,0 0-2-19,0 0-6 0,0 0 13 0,0 0-9 0,0 0-2 14,0 0 10-14,0 0-10 0,0 0 0 13,0 0 6-13,0 0-6 0,0 0-5 13,0 0 5-13,0 0 4 1,0 0-8-1,0-13 12 22,0 13 1-22,0 0-16 0,0 0 11 0,0 0-4 0,0 0 2 12,0 0 2-12,0 0 0 0,0 0-2 14,0 0-2-14,0 0 11 0,0 0-13 0,0 0 6 14,0 0 2-14,0 0-12 0,0 0 14 21,0 0-6-21,0 0-6 0,0 0 10 0,0 0-5 0,0 0-3 0,0 0 6 14,0 0-2-14,0 0 0 0,0 0 9 14,0 0-7-14,0 0-6 0,0 0 6 0,0 0-12 15,0 0-16-15,0 0-48 0,0 0-61 14,0-16-71-14,0 16-22 1</inkml:trace>
    </iact:actionData>
  </iact:action>
  <iact:action type="add" startTime="123466">
    <iact:property name="dataType"/>
    <iact:actionData xml:id="d77">
      <inkml:trace xmlns:inkml="http://www.w3.org/2003/InkML" xml:id="stk77" contextRef="#ctx0" brushRef="#br0">29931 10667 129 0,'0'-8'5'4,"0"1"2"7,0 1 13-11,0 1 4 0,0 0-10 14,0 2 10-14,-13 0-19 0,13 1-3 15,-14-1 14-15,14 3-4 0,-8 0 15 0,-2 0 13 16,1 0-8-16,-2 0-3 0,-1 0-9 0,0 0-13 18,-4 18 5-18,2-4-5 0,-2-14 0 0,3 13 5 11,-4-1 8-11,4 3 6 0,-4-5 8 20,2 3-7-20,1 2-9 0,1-1-4 0,-1 2-10 0,-1-3-2 14,3 3 0-14,0-1-4 0,2 2 0 0,2-1 13 21,-4 0-4-21,5 2-4 0,3-1 4 0,-3 0-5 0,1-1-2 12,2-1-2-12,4 0 6 0,0 1 1 14,0 1-7-13,0-4 15-1,0-1-6 0,0 3-5 20,0 0 7-20,18 0-9 0,-2 1-2 0,1-3 0 0,-4 0 2 14,4 2 2-14,-1-6-3 0,-1-2 8 11,8 4-3-11,1-4-3 0,-1-1 8 15,1-2-12-14,-1-2 5-1,5-2-1 0,2 0-2 23,-3 0 8-23,3 0-2 0,0 0 1 0,1-16-2 0,0 16-3 0,-1-17 3 10,0 4 0-10,-6 0-8 15,5-1 4-15,-5 1-4 0,-3 0-5 0,-1-3 18 14,-2 3-9-14,0 0-2 0,-7-2 6 16,2 1-11-16,-6-1 1 0,3-2 8 0,-5-1-6 1,3-1-3 13,-3-1 11-14,-3-2-8 0,1-1-1 17,-3 3 10-17,0-2-10 0,0 3 1 0,0-1 6 17,0 3-7-17,0-2 3 0,0 1-2 0,0 1 0 0,0 2 4 13,0 1-3-13,-12 1 1 0,12 1 6 21,-13 3-3-21,13-1 3 0,-10 2 7 0,10 4-15 0,-10 0 3 14,2-2 1-14,2 4-13 0,1-3 17 0,-1 4-3 13,4-1-10-13,-2 2 16 0,-2 0-3 22,5-2-11-22,-5 2 10 0,2 0-3 0,3 0-23 0,-5 0-21 14,5 0-54-14,-2 0-33 0,-2 0-17 0</inkml:trace>
    </iact:actionData>
  </iact:action>
  <iact:action type="add" startTime="125152">
    <iact:property name="dataType"/>
    <iact:actionData xml:id="d78">
      <inkml:trace xmlns:inkml="http://www.w3.org/2003/InkML" xml:id="stk78" contextRef="#ctx0" brushRef="#br0">28612 10577 163 0,'-9'-8'-2'31,"0"2"11"-31,-1-1 6 0,-5 1 4 0,4 3 7 0,0-3-18 0,-2 2 1 0,0 2 8 0,-3-3 6 15,2 4 20-15,-3-1-1 0,0 2 1 28,1 0-13-28,1 0-13 0,-1 0 1 0,-2 0-13 0,-4 0 11 0,4 0 8 0,-1 0-6 7,-1 13 0-7,-1-13-3 13,3 13-17-13,1-13 4 0,-2 14 2 14,1-2-1-14,1-3 1 0,4 4 1 0,-3-1 1 22,2 0 43-22,-2 3 20 0,-1 2-6 0,2-1 5 0,-1 1-48 14,-1 2-18-14,1 1 7 0,2 0-1 0,3 4-8 10,-1-4 46-10,1 3 1 3,-2 0-8 11,6 1 4-14,0-4-33 0,1 2-12 0,-2-4 6 17,6 0 7-17,1-3-11 0,1 1 0 0,0-4 6 14,0-2-8-14,0 5 0 0,0-3 15 1,0 3-7 19,17 0 9-20,-3-2 12 0,-14 2-4 0,16-2 4 15,-1 1-12-15,1-3-7 0,-2-1-8 0,6-1 0 9,0-5 2-8,1 2 0-1,4-4 2 23,2 0-4-23,0-2 9 0,2 0-16 0,0 0 9 0,2 0 3 0,-1 0-16 15,0 0 20-15,0 0-15 0,-2-13-1 10,3 3 14-10,-1 10-5 0,0-11 0 24,1-2 6-24,-5 3-8 0,2-1-6 0,-1 1 16 1,0 1-12-1,-1-2 2 12,0 2 6-12,-6-5-16 0,4 6 6 12,-7 0 2-12,1 1 1 0,1-3 6 14,-2 0-1-14,-2 0-4 0,1-3-4 1,-5 3 4 11,6-3-2-12,-5-3 2 0,1-3 6 17,-2 3-8-17,0-3 0 1,1 2 4-1,-1-4-6 18,-1 2-2-18,-3-1 10 0,2 0-10 0,-5 0 1 0,0 0 9 13,-2 0-12-13,-2 4 4 0,0-4 8 19,0 2-8-19,0 2 4 0,0 1 2 0,0 0-10 0,-17 3 6 13,17-1 0-13,-16 2 1 0,16 1 5 20,-14 2-3-19,2 2-5-1,4 0 4 0,1 0-4 0,-2 2 1 15,2 0 8-15,-3 0-5 0,6 2 2 0,-3 0 0 8,4-1-7-7,-6 2 6 21,5 1-1-22,0-2-9 0,1 2 13 0,-1 0-6 0,0 0-4 0,-2 0 18 14,4 0-11-14,0 0-1 0,0 0 6 11,2 0-6-11,-6 0 0 0,6 11-2 22,0-11 8-22,0 10-4 0,0-10-4 0,0 8 6 0,0-3-6 0,0-5-10 13,0 8-48-13,0-3-29 0,0 0-31 14,0-5-28-14,0 2 32 0,0 2-40 14,12-2-27-13</inkml:trace>
    </iact:actionData>
  </iact:action>
  <iact:action type="add" startTime="126472">
    <iact:property name="dataType"/>
    <iact:actionData xml:id="d79">
      <inkml:trace xmlns:inkml="http://www.w3.org/2003/InkML" xml:id="stk79" contextRef="#ctx0" brushRef="#br0">28527 10776 336 0,'0'0'28'8,"-12"-16"12"-8,12 16 6 19,-10 0-1-19,10-11-22 0,-7 11-15 0,2 0-5 0,-3 0 1 10,6 0-11-10,-3 0 5 16,1 0 4-16,1 0-2 0,-1 0 0 0,0 0 7 23,-2 0-14-23,5 0 8 0,-9 0 8 0,4 0-19 0,-4 0 17 0,0 0-4 10,-6 0-10-10,1 0 18 17,-1 0-8-17,-2 0-12 0,-4 0 16 0,4 11-3 0,-5-2-7 14,0-9 8-14,1 7-7 0,-1 0-2 17,0-4 8-17,-2 4-4 0,3 0 0 0,-5-5 0 12,3 4 2-12,0-1 1 0,0 2-1 2,1-1 0 19,3-1-4-21,-1 1-5 0,2-3 12 0,-2 4-10 0,3-1 5 15,-1 1 2-15,-1 1-6 0,-1-3 17 0,-2 3-13 9,-3-2 11-9,2 0-11 24,-4 1-10-24,5-2 18 0,3 1-12 0,-5-1 6 0,2 0 4 0,-3 0-12 13,6 4 14-13,-8-2-10 0,5-1 5 12,-2-1-3-12,5 3-11 0,-2-3 17 1,4 1-12 12,5-2 10-13,3-3 5 0,3-1-16 21,1 0 14-21,6 2-12 0,-5-2-1 0,5 0 12 0,0 0-16 14,0 0 14-14,0 0 0 0,0 0-3 0,0 0 5 13,0 0-4-13,0 0 3 0,0 0-1 15,0 0 0-15,0 0-4 0,0 0-8 1,0 0 10 14,0 0-2-15,15 0-2 0,-15 0 15 0,15 0-11 15,-5 0-6-15,-2 0-21 0,2 0-61 20,-3 0-36-20,3 0-22 0</inkml:trace>
    </iact:actionData>
  </iact:action>
  <iact:action type="add" startTime="127081">
    <iact:property name="dataType"/>
    <iact:actionData xml:id="d80">
      <inkml:trace xmlns:inkml="http://www.w3.org/2003/InkML" xml:id="stk80" contextRef="#ctx0" brushRef="#br0">27707 10666 35 0,'0'0'-7'0,"-13"0"7"0,7 0 0 0,-4 0-5 0,3 0 10 1,1 0-3 6,-4 0-9-7,3 0 15 18,-4 0-4-18,4 0-13 0,1 15 14 0,-2-5-5 17,-1-10-3-17,2 15 11 0,3-4 1 0,-3 1-11 18,2-2 7-17,-2-2-3-1,6 2-2 0,-5 0 3 0,2 0-5 11,2-2 2-11,-3 0-3 0,5-1 5 12,0 0 6-12,0-1-5 0,0 1-1 24,0-1 3-24,0-1-5 0,0 1 3 0,17-1 8 0,-6 2-10 0,0-3-1 12,2 3 7-12,0-2-4 0,-2-1-3 12,2 0 9-12,-1 0-14 0,5 0-2 16,-6 1 10-16,2-2-6 0,2 3 7 0,-2-4 6 20,-6 4-10-19,2-4-2-1,-2 3 7 0,0-2-10 0,-1 0 8 9,-3 0 6-9,-1 1-13 1,0-1 10 14,-2 0 0-15,0 0-36 0,0 2 4 14</inkml:trace>
    </iact:actionData>
  </iact:action>
  <iact:action type="add" startTime="131754">
    <iact:property name="dataType"/>
    <iact:actionData xml:id="d81">
      <inkml:trace xmlns:inkml="http://www.w3.org/2003/InkML" xml:id="stk81" contextRef="#ctx0" brushRef="#br0">25890 15680 62 0,'-16'0'0'5,"6"0"0"21,0 0-2-26,10 0 3 0,-11 0 13 0,1-14 25 0,10 14 19 0,0-13 7 0,0 13-8 9,0-13-26-9,0 5-26 12,0 8-3-12,0-7-4 0,0 2-1 21,0 5 13-21,0 0-11 0,0 0-1 0,0-4 12 0,0 4 24 21,0-3 3-21,0-1 7 0,0 4-7 0,0-2-32 0,0 1 7 10,0-2 22-10,0 1-3 0,0 0 6 17,11 0-1-17,-11 0-34 0,12-3 5 0,-12 3-3 13,10-1-9-12,-2 0 17-1,2-2-12 19,-4 2-3-19,1 1 8 0,4-3-10 0,-1 2 1 0,2 2 11 13,2-3-7-13,-3 1-2 0,1 3 10 0,-4 0-14 12,3 0 8-12,1 0-4 0,-2 0 0 14,-5 0 10-14,5 0-12 0,-1 0 6 22,2 0-2-22,2 13-6 0,-1 1 6 0,0-2 6 0,5-3-10 0,-4 3 11 12,1 2 3-12,-2-4-16 0,1 4 14 14,-1 0-10-14,0 3-4 0,-4-2 14 14,4 5-8-14,-1-4-6 0,0 5 15 0,-1 1-11 21,-1 0 0-21,-2 3 10 0,0-1 41 0,-3 0 10 0,-4 5 7 14,0-3-5-14,0 3-52 0,0 0-5 14,0 0-6-14,0 0 4 0,0 1-1 0,-15-4 3 15,15-2 4-15,-15-1-6 0,15-1 2 1,-12-6 3 12,-1 2-9-13,1-4 14 0,1 1-3 21,0-2-9-20,-1-3 9-1,0 1-7 0,-5-3-6 0,4-2 10 13,-4-1-6-13,4-2-6 0,-1 0 14 0,-1-1-4 13,4 0-4-13,0-2 5 0,-1 0-5 22,4 0-4-21,-4 0 14-1,1 0-6 0,-2 0-8 0,2 0 11 0,-5-15-5 12,2 2-5-12,1 1 10 0,2 12-11 12,1-12-3-12,3 0 16 0,1 2-10 14,0 0 1-14,6-1 7 0,0 1-11 23,0 1 2-23,0-3 2 0,0 1-2 0,19 0-3 0,-5-1 8 0,2 4-4 12,1-5-5-12,-6 4 8 0,2-1-7 14,5-1 5-14,-2 5 0 0,1-4 0 0,3 2 1 14,-1-1 3-14,2 2-4 0,3 5 0 15,2-4 0-15,-4 1-4 0,7 2 4 0,-5-4-2 19,-3 5 1-19,-1 1 6 0,2-2-3 0,-7 3-4 0,1 0 6 14,-2 0-16-14,-4 0 14 0,1 0 10 16,-2 0-16-15,-2 0 14-1,-3 0-10 0,3 0-6 14,0 0-24-14,1 0-59 0,-4 0-62 0,3 11-59 19,0-11-14-19</inkml:trace>
    </iact:actionData>
  </iact:action>
  <iact:action type="add" startTime="133887">
    <iact:property name="dataType"/>
    <iact:actionData xml:id="d82">
      <inkml:trace xmlns:inkml="http://www.w3.org/2003/InkML" xml:id="stk82" contextRef="#ctx0" brushRef="#br0">26376 15756 55 0,'0'0'-14'3,"0"-15"14"18,0 7 0-21,0 8 22 0,0-13 33 0,0 3-14 0,11 0 1 10,-11 3-14-10,0-1-20 0,7-2 1 10,2 1 1-9,-9-1 27 21,3-1 17-22,1 2-5 0,-4-2 3 0,4 0-32 0,-4 0-20 0,0-2 39 12,0 5-5-12,0-5-1 0,0 3 8 14,0-2-30-14,0 0 22 0,0 4 5 13,0-3-2-13,0 5-10 0,0-4-19 1,0 4-1 19,0 2-6-20,0-1 29 0,0 0 6 0,-11 2-8 0,11 0 9 15,0 0-20-14,0 1-19-1,0 2 10 12,0 0-7-12,0 0-9 0,0 0 13 0,0 0-8 15,0 0-2-15,0 0 8 0,0 0-7 0,0 0-3 17,0 0 12-17,0 0-4 0,0 0 2 0,0 0 7 16,0 11-11-16,0-11-1 0,0 12 10 0,0-4-2 17,0 5 48-17,0-2 7 0,0 1-5 0,0 3-1 13,11-2-40-13,-11 6 1 0,0 1-6 20,9 1-9-19,-9-2 6-1,0 0-6 0,8 4 0 0,-8-2 14 0,0 1-7 13,0-2-5-13,0 1 6 0,0-2-8 13,0 1-8-13,0-2 2 0,0 0 8 2,0-6-3 10,0 0 3-12,0-4 9 0,0 2-17 22,0-4 10-22,0-2-6 0,0 0-2 1,0-1 1 0,0-2-3 9,0 3 10-10,0 0-8 0,0-3 10 14,15 2 5-14,-15-3-7 0,8 0 9 0,4 0-5 14,-3 0-14-14,1 0 8 0,0-13-2 21,2 13-6-21,-1-14 8 0,0 1 2 0,4 2-6 0,-1 0 4 14,-1-1 4-14,-2 0-8 0,3-2 0 0,-2 0 8 14,-2 4-12-14,0-2-1 0,-3 5 9 15,3-1-4-15,-6 2-4 0,4 3 10 0,-5 0-8 15,0 2-12-15,3 1 18 0,-3 0-4 0,2 0-2 18,-3 0 18-17,2 0-12-1,2 18-8 0,-2-4 10 15,3-2-6-15,-1 2 6 0,1 0 8 0,4-2-22 14,-1 2 10-14,2-2-4 0,-1-2-2 0,2-3 14 20,0 3-12-20,-1-7 2 0,4-3 10 0,-6 5-10 0,6-5 10 14,1 0-2-14,1 0-14 0,-1 0 12 13,-3 0-4-13,6 0-6 0,-6 0 15 0,4 0-1 13,-7 0-8-13,2 0 12 0,-6 0-16 23,4-13-4-23,-4 2 12 0,0 11-8 0,-2-13 0 0,-5-1 10 0,0 4-8 12,0 0 0-12,0 4 12 0,0-2-14 14,0 1-2-14,0 2 8 0,0-1-15 14,0 1 11-14,-13 2-8 0,13 1-38 0,0 2-18 21,-13 0-32-21,13 0-22 0,0 0-22 0,0 0 4 0,0 0-9 13,0 0-30-13</inkml:trace>
    </iact:actionData>
  </iact:action>
  <iact:action type="add" startTime="134734">
    <iact:property name="dataType"/>
    <iact:actionData xml:id="d83">
      <inkml:trace xmlns:inkml="http://www.w3.org/2003/InkML" xml:id="stk83" contextRef="#ctx0" brushRef="#br0">27107 15609 483 0,'0'-10'23'1,"0"10"18"13,0 0 26-14,0 0 1 0,0 0-19 0,0 0-16 10,0 0-20-10,0 0-6 18,0 0 23-18,0 0 10 0,0 0 5 0,0 0 22 0,0 0-11 14,0 0-13-14,0 0-3 0,0 0-13 16,0 0-14-16,0 0-4 0,0 0-3 0,0 0-6 19,0 0 27-19,0 0 25 0,0 0-5 0,0 0 7 0,10 0-29 14,0 0-17-14,-10 10 6 0,5 1-6 15,2-1 2-15,-7 3-2 0,0 3-1 0,5 0 1 13,-3 2-2-13,1 1 0 0,-1 5 0 22,-2-3 0-22,5 2-4 0,0-1 10 0,2-1-10 0,-3-2-2 0,3-1 4 14,-3-6-8-14,1-2 10 0,5 3 0 2,-5-3 9 8,1 1-13-10,0-1 2 2,-1-1 2 17,2 3-10-19,-5-1 14 0,5-1-6 0,-3-2-6 0,1-4 8 15,-1 0-2-15,-1-1-31 0,1 2-48 1,-1-2-79 11,1-3-66-12,2 0-62 0,-1 0-20 13</inkml:trace>
    </iact:actionData>
  </iact:action>
  <iact:action type="add" startTime="136264">
    <iact:property name="dataType"/>
    <iact:actionData xml:id="d84">
      <inkml:trace xmlns:inkml="http://www.w3.org/2003/InkML" xml:id="stk84" contextRef="#ctx0" brushRef="#br0">26008 16685 150 0,'0'0'7'11,"0"0"-4"-11,0 0 21 0,0 0 7 16,-6 0 1-16,6 0 19 0,-4 0-20 0,0 0-2 15,-4 0 1-15,1 0-11 0,0 0 9 20,2 0-8-20,-3 0-1 0,4 0 1 0,-6 0-15 0,3 0 11 13,4 0-7-13,-2 0-4 0,0 0 4 0,0 0-7 18,0 0-2-17,4 0 0-1,1 0-2 0,0 0 4 16,0 0-4-16,0 0 0 0,0 0 4 0,0 0 2 14,0 0 1-14,0 0 45 0,0 0 10 0,0 0-2 20,0 0 17-20,11 0-53 0,-11 0-8 0,13 0 5 0,-1 0-23 15,-3 0 11-15,0 0 3 0,2 0-18 0,4 0 8 11,3 0 0-11,1 0-11 14,0 0 43-13,10-16 12-1,1 6 1 0,5 0 4 13,2 0-38-13,7 3-5 0,-1-3-12 1,4 0 6 18,1-1 7-18,3 2-12-1,1 0 9 0,-1-2-1 0,-2 0-14 13,3 3 17-13,-5 0-6 0,1-2-4 14,-7 1 15-14,0 2-15 0,-1-1 4 1,-3 1-1 12,-6-1-3-13,-1 4 6 0,0-4-4 17,-7 3 2-17,5-2 4 0,-5 0-4 0,-3 3 5 18,-2-1-1-18,4 0-9 0,-2-1 6 0,-1 3-2 1,1-2-7 14,2 0 13-15,-2 1-5 0,0-1-3 0,1 2 12 15,-1-1-11-15,2 0-3 0,0 0 7 1,1 1-6 15,1 0 0-16,-4 1 10 0,2 1-6 0,-2-1-2 17,2 0 7-17,-3-1-8 0,1 3-3 0,-3-2 10 16,-1 2-10-16,1 0 0 0,-5-1 14 0,-1 1-6 10,-3-1 0-10,-3 1 5 1,2-2-5 22,-3 2-9-23,2-2 7 0,-2 2 3 0,0 0-10 0,-1-2 13 9,-1 2-3-9,0 0-14 0,1 0 15 20,-1 0-6-20,-2 0-6 0,0 0 14 0,0 0-6 0,0 0 4 18,0 0-1-18,0 0-18 0,2 0-60 0,0 0-57 11,1 0-64-11,0 0-45 0</inkml:trace>
    </iact:actionData>
  </iact:action>
  <iact:action type="add" startTime="137230">
    <iact:property name="dataType"/>
    <iact:actionData xml:id="d85">
      <inkml:trace xmlns:inkml="http://www.w3.org/2003/InkML" xml:id="stk85" contextRef="#ctx0" brushRef="#br0">26481 16943 205 0,'0'0'22'2,"0"0"23"17,0-14 10-18,0 14-3-1,0 0-8 0,0-10-19 0,0 10 3 7,0 0 34-7,0-11-3 21,0 11-1-21,0 0 2 0,0 0-18 0,0-4-13 0,0 4 13 13,0 0-12-13,0 0-4 0,0 0 18 19,0-6-16-19,0 3-2 0,0 3-11 0,0-3-17 0,0-1 1 11,0 2-5-11,0 0 12 0,0-1-2 16,0-2-3-16,14 3 5 0,-14-1-12 0,20 0 1 21,-7 0 6-21,-2 1-1 0,1 2 2 0,2-5 4 0,-1 5-6 14,2 0-2-14,0 0 2 0,0 0 0 13,0 0-2-13,0 0 4 0,2 0-4 0,-4 0-7 24,4 0 9-24,-4 0 2 0,-2 0-2 0,5 0 4 0,-3 0-4 0,-2 13-4 11,2-13 2-11,0 15 6 1,-5-4 1 11,1-2-5-12,1 1 10 0,-2 1-8 12,4-2-10-12,-5 0 19 0,1 4-9 25,1-3 0-25,-4 1 2 0,3 5-8 0,1-4 4 0,-3 3-6 0,4-2 8 9,-3 0-2-9,2 1-2 15,-5 1 14-15,3 0-3 0,0 0-13 0,-3-1 10 13,4-4-6-13,-4 2-6 0,-4 2 18 21,0 0-7-21,0-2-3 0,0 1 12 0,0 1-9 0,0 1-10 10,-23-2 8-10,5-3-4 0,-1 2-5 17,4-1 12-17,2-4-3 1,-4 2-3-1,1-2 10 16,0-2-5-16,-2 0-8 1,1-2 8 0,1 3-7-1,-2-1-3 13,-1-2 14-13,4-1-7 0,-4 3-4 20,6-4 12-20,-4-1-12 0,2 0-6 0,0 0 12 0,3 0-6 14,-3 0-2-14,4 0 12 0,1-12-6 0,-1 12-8 14,5-16 10-14,0 6-6 0,4-3-4 20,-3 2 6-20,4-2-2 0,1 0-5 0,0 3 1 1,0-3 10 13,0 2-10-14,18 0 8 0,-5 3 6 0,4-2-19 10,-1-1 14-9,2 5 3 0,-2-1-18 11,4-2 16-12,-6 2-2 0,4 4-17 25,1-2 19-25,1 2-2 0,-3-1-14 0,-1 2 26 0,1-2-14 0,-2 4-4 11,1 0 11-11,-5 0-10 0,1 0 3 13,-2 0-25-13,-2 0-55 0,2 0-38 15,-4 0-40-15,1 0-46 0,0 0 17 0</inkml:trace>
    </iact:actionData>
  </iact:action>
  <iact:action type="add" startTime="138006">
    <iact:property name="dataType"/>
    <iact:actionData xml:id="d86">
      <inkml:trace xmlns:inkml="http://www.w3.org/2003/InkML" xml:id="stk86" contextRef="#ctx0" brushRef="#br0">27215 16968 163 0,'0'0'5'1,"0"0"-3"16,0 0 1-17,0 0 1 1,0 0-5-1,0 0 40 15,0 0 22-15,0 0 3 0,0 0 30 0,0 0-11 17,0 0-15-17,0 0 24 0,0 14-21 0,0-14-25 0,0 15-1 16,0-4-22-16,0 0-5 0,0 1 46 0,-16-1-10 19,16 1-3-19,0-2 1 0,0 1-46 0,0-1-6 14,0 0 2-14,0 2 0 0,0-4-2 0,0 4 5 16,0-1 3-16,0 0-8 0,0-1 2 0,0-2 6 12,19 0-6-12,-8-3-2 0,0 3 4 22,1-5-4-22,2 0 0 0,-1-3 5 0,-2 0-5 0,3 0 2 13,2 0 4-13,-3 0-3 0,5 0-1 0,1 0-2 13,-4 0 0-13,4-14 0 0,-1 14 0 23,1-13 0-23,-2 1 0 0,-6 2-2 0,3 3-15 0,1-4-13 0,-3-1-12 12,-2 0-3-12,-3 0 15 0,1-2 13 13,-7-1 6-12,2 0 7-1,-2 3 2 13,-1 1-4-13,0-2 8 1,0 3-6 0,0 4 2 18,0-2 4-19,0 0-2 0,0 3 2 0,0 2 4 0,0 0-8 14,0 1 4-14,0-3-4 0,0 5 2 14,0-2 4-14,0 2-6 0,0 0 6 0,0 0-4 14,0 0 2-14,0 0 3 0,0 0-5 15,0 0-4-15,0 0 10 0,0 12-8 0,0-12 8 19,0 16 2-19,0-5-10 0,0-1 6 0,0 1-3 0,0-3 3 16,0 3 1-16,0-3 1 0,0 0-8 0,0-1 0 14,0 0 4-14,14-4-4 0,-4 1 10 19,2-2-2-19,-1 3-6 0,0-2 7 0,2-3-9 0,4 0 2 15,-4 0 10-15,1 0-10 0,2 0-2 0,1 0 6 14,-6 0-10-14,2-16 4 0,-1 5 8 13,0 0-3-13,0 2-1 0,-7-2-3 22,3 3 8-22,1-3-7 0,-1 0-6 0,-4-2 16 0,-3 0-12 0,2 0-6 13,0-2 10-13,-3-1-5 0,0-3-5 13,0 3 10-13,0-2 2 0,0-1-10 1,0 3 4 12,0 0 0-13,0 0-1 0,0 3-1 21,0 0 2-21,0-1 0 0,0 6-2 0,0 0 4 0,0 1 2 14,0 2-4-14,0 2 2 0,0 2-2 0,0-2-2 14,0 3 1-14,0 0 5 0,0 0-4 14,0 0-2-14,0 0 12 0,0 0-8 0,0 0 1 15,0 17 5-15,0-6-77 0,0-11-74 19,0 15-64-19,0-1-42 0</inkml:trace>
    </iact:actionData>
  </iact:action>
  <iact:action type="add" startTime="138780">
    <iact:property name="dataType"/>
    <iact:actionData xml:id="d87">
      <inkml:trace xmlns:inkml="http://www.w3.org/2003/InkML" xml:id="stk87" contextRef="#ctx0" brushRef="#br0">27942 16959 62 0,'0'2'16'0,"0"3"30"0,0-5 42 0,0 2 7 0,0 1-3 12,0 3-8-12,0-1-23 0,0 2-4 15,0-1-12-15,0 4-22 0,0-1 14 0,0 4 8 15,0-1 3-15,0 3-8 1,0 1-18 17,0 1 23-18,0 0-2 0,0 2 13 0,0-1-13 0,0 0-39 16,0 1 0-16,0-2 0 0,0 2 5 0,0-2-5 14,0-4 2-14,12 0-4 0,-12 1-12 0,13-4 16 21,-13 0-6-21,11-2-6 0,-1-2 14 0,-3-1-1 0,0-2-7 16,-5 1 11-16,6-3-3 0,-5-1-14 0,1 0 12 11,3 0-6-11,-1 0-11 0,-2 0 13 13,3 0-2-13,-5 0-2 0,2 0 8 23,2 0-12-22,-6-13-49-1,7 2-47 0,-1 0-68 0,-1 4-70 0,-3 7 20 10</inkml:trace>
    </iact:actionData>
  </iact:action>
  <iact:action type="add" startTime="139659">
    <iact:property name="dataType"/>
    <iact:actionData xml:id="d88">
      <inkml:trace xmlns:inkml="http://www.w3.org/2003/InkML" xml:id="stk88" contextRef="#ctx0" brushRef="#br0">28103 15267 448 0,'0'-10'14'8,"0"2"5"7,0 0 13-15,0 0 6 0,0 2-1 0,0-1-6 23,0 4-13-22,0-2 25 0,0 0-4-1,0 3-12 0,0-2 15 0,0 0-35 8,0 0-5-8,0 1 35 0,0-1-9 14,0 1-2-14,13-3 3 0,-13 3-27 14,0-1-4-14,16 1 11 0,-16-3-9 0,12 2 8 21,-2 1-10-21,-4 0-2 0,2-2 4 0,0 3-3 0,3-1 3 14,-1 2 0-14,-4-1-4 0,6 2 4 13,0 0 7-12,-1 0-12-1,-2 0 8 0,2 0-3 16,0 0-7-16,1 0 13 0,-1 0-10 0,1 0-1 15,-1 14 8-15,2-2-3 0,-3-12 0 0,1 13 6 20,-2-1-8-19,3 0 4-1,-2-4-4 0,-1 3 0 0,2 2 4 12,-1-2-6-12,2 2 4 0,-4 0 2 15,-1 2-4-14,2 0 2-1,-4 2 6 0,1 0-12 19,-6 2 12-18,0-1-1-1,0 2-12 0,0 0 16 0,0 1-9 14,0 0-6-14,0 3 19 1,0-1-13 10,0 1-3-11,0 2 10 0,0-4-13 1,0 3 1 10,-17-2 12-11,3 2-5 24,0 0-4-24,2-2 10 0,4-4-10 0,-4 2 0 0,1-2 8 1,0-2-6 0,-6-3 7 8,5-3-7-9,1-1 2 14,-5-2 5-14,2 0-14 0,0-4 11 0,1-2 0 13,-1 3-12-12,4-4 18-1,0-1-7 16,0 0-5-16,1 0 6 0,2 0-4 0,3 0-6 2,-6 0 10 14,3-19-2-16,3 7-4 0,-4-3 12 0,6 0-14 14,-4 0 6-14,3-2-6 0,2 1-2 17,1-1 8-17,0 2-7 0,0-1 8 0,0 0 3 14,0 1-6-14,15 1 4 0,1-2-4 0,0 3-10 21,1 2 8-21,3-2 0 1,-2 3-1-1,1-1 5 0,3 2 0 13,1 2-4-13,0-1 5 0,-2 3-5 0,-1-3-7 12,4 3 15-12,-4 2-8 0,0-2-4 22,-3 3 14-22,-1 1-10 0,-1-2-48 0,-2 3-23 0,-2-2-46 2,1-2-64 9,-8 2 7-10,0 0 16-1</inkml:trace>
    </iact:actionData>
  </iact:action>
  <iact:action type="add" startTime="140470">
    <iact:property name="dataType"/>
    <iact:actionData xml:id="d89">
      <inkml:trace xmlns:inkml="http://www.w3.org/2003/InkML" xml:id="stk89" contextRef="#ctx0" brushRef="#br0">28866 14929 82 0,'0'-3'5'2,"0"0"3"4,0 1-4-4,0 2 6 17,0-4-5-19,0 4-10 0,0 0 12 0,0 0-12 0,0-1-1 13,0 1 11-13,0 0-3 0,0 0 12 16,0 0 5-16,-14 0 3 0,14 0 0 0,0 0-10 12,0 0 2-11,-10 0-2-1,10 0-12 17,0 0 12-17,0 0-3 0,0 0-18 0,0 0 21 14,0 0-12-14,-5 0-7 0,5 0 16 0,0 0-21 19,0 0 12-19,0 0-2 0,0 0-2 0,0 0 13 0,-7 0-13 17,7 0 11-17,0 10 5 0,0-10 28 0,0 0 23 13,0 0-4-13,0 0-6 0,0 0-21 21,0 0-20-21,0 0 4 0,0 0 2 0,0 0-12 0,0 0-3 16,0 0 1-16,0 0-10 0,0 0 10 0,0 0-2 8,0 0 2-8,0 0 34 24,0 0-2-24,0 0 7 0,0 0-7 0,0 0-30 0,0 0-3 0,0 0 1 12,0 0-8-11,0 0 15 0,0 0 9-1,0 0 0 10,0 0 19-10,0 0-11 14,0 0-19-14,0 0 4 0,0 0-15 0,0 0-10 21,0 0 22-21,0 0-12 0,0 0-2 0,0 0 14 0,0 14 17 14,0-14 22-13,0 13 2-1,0 2-5 0,0-3-34 12,0 2-16-12,0 3 2 1,0-2 12 12,0 2-7-12,0 4-1-1,0 2 13 0,0-1-15 17,-18 2 2-17,18 2 4 0,-15-2-8 0,15 0-3 14,-10 2 14-14,0-2-3 0,-1 0-10 20,3-1 15-20,-2-4-15 0,3 3 3 0,3-4 8 0,-4 0-11 14,3-4 8-14,-2-2-8 1,2-1 1-1,0-3 4 12,4-1-2-12,-5 0 8 0,6 0-1 21,-4-5-8-20,2-1 7-1,0 2-1 0,2-3-4 0,-3 0 6 0,3 0 1 14,0 0-10-14,0 0 7 0,0 0 0 10,0 0-8-10,0 0 8 0,0 0-2 25,0 0-6-25,0 0 2 0,0 0 4 0,0 0-2 0,0 0 6 0,0 0-1 11,0 0-7-10,0 0 4-1,0 0 0 12,0 0-8-12,0 0 8 0,0 0-6 14,0 0-1-14,0-11 7 0,0 1-4 20,17 2-6-19,-17 2 6 0,15-1 2-1,-6-1-8 0,1 0 14 0,-2 2-2 12,2-2-10-12,-2 3 12 1,-3-3-4 12,2 1-8-13,2-1 8 0,-6 2-2 2,4-1-4 10,-3 1 6-12,3 0-2 0,3-1-10 18,-6 1 7-18,4-1-1 0,0 3-2 0,-1-3 18 14,0 3-10-14,2-1-2 0,-2 2 5 0,3-1-11 20,0 1 4-20,-3 2-3 0,0 0-4 0,0-2 7 0,3 0-4 14,-4 3 8-14,1 0-2 0,0 0-6 1,-3 0 4 11,3 0 1-12,-2 0-1 22,0 15 7-22,1-15-1 0,-2 15-8 0,-1 0 10 0,3-4-10 0,-5 0 1 13,3 1 8-13,2 0-7 0,-4-2-2 11,2 3 10-11,2-4-6 0,-5-1 2 24,3-1 2-24,-1 1-2 0,1 0-2 0,2-6 3 0,-2 3 3 0,3-3-4 11,-5 2 2-11,6-2-4 0,-5-1 0 13,4-1-2-12,0 0 5-1,2 0 1 13,-2 0 2-13,3 0 0 0,-3 0-2 0,-1-11-6 21,1 11 6-21,3-13 1 0,-3 0-9 0,-1 5 6 0,4-3-2 14,-3 0-7-14,-3-1 14 0,2 0-5 2,-5-1-8 10,3 0 10-12,-1 0-11 0,-1 0 1 18,-2 0 8-18,0-1-4 0,0 1-6 0,0 3 10 17,0 0-6-17,0 3 1 0,0-3 12 0,0 4-11 0,0-1 0 11,0 2 6-11,0 0-6 20,0 2-2-20,0 2 6 0,0-1-9 0,0 1 3 0,0 1 6 1,0 0-2 11,0 0 5-12,0 0-12 0,0 0-66 20,0 0-72-19,0 0-78-1,0 15-46 0</inkml:trace>
    </iact:actionData>
  </iact:action>
  <iact:action type="add" startTime="142172">
    <iact:property name="dataType"/>
    <iact:actionData xml:id="d90">
      <inkml:trace xmlns:inkml="http://www.w3.org/2003/InkML" xml:id="stk90" contextRef="#ctx0" brushRef="#br0">29255 15260 116 0,'-9'0'17'12,"8"0"13"-12,-5 0 53 0,4 0 16 14,0 0 10-13,2 0 8-1,0-11-53 0,0 11-11 23,0 0-26-23,0 0-20 0,0 0 0 0,0 0-9 0,0 0 1 9,14-8 6-9,-14 8 24 0,13 0 21 12,-3 0 3-12,-10 0-14 0,14 0-18 16,-9 0-14-16,5 0-16 0,-5 0 12 1,2 0-4 17,1 0-10-18,-1 0 18 0,2 0-5 0,0 0-6 16,-5 0 15-16,3 0-11 0,-1 0-2 0,1 8 6 14,-3-8-6-14,-1 11 2 0,7-3 4 0,-9 2 37 17,2-2-1-17,-2 3 1 0,-1-3-7 0,0 3-32 14,0-1-2-14,0 1 0 0,0 1 11 0,0 0-9 20,0 0 0-20,0 2 7 0,-15-4-10 0,15 4 1 0,-19-1 7 13,7-4-9-13,12 2-2 0,-13-2 10 16,13-2-8-16,-12-3-2 0,1 1 14 0,11-3-8 19,-4 0 0-19,4-1 8 0,0 2-5 0,0-1-5 0,0-2 6 13,0 0-4-13,0 0-2 0,0 0 9 13,0 0-7-13,0 0 0 0,0 0-2 14,15 0-6-14,-3 0 12 0,-12-15 0 0,18 15-8 24,-2-8 6-24,-6 8-6 0,1-9-6 0,3 9 18 0,1-10-8 0,-3 5-8 10,3-1 10-10,-1 4-12 15,-1-1 4-15,4 0 10 0,-6 3-6 0,2-2-2 13,-2-1 8-13,1 3-10 0,-1 0 0 21,0 0 8-21,-1 0-6 0,-1 0-19 0,-2 0-41 0,3 0-52 14,-3 0-60-14,-3 0-38 0,3 0-14 0</inkml:trace>
    </iact:actionData>
  </iact:action>
  <iact:action type="add" startTime="142918">
    <iact:property name="dataType"/>
    <iact:actionData xml:id="d91">
      <inkml:trace xmlns:inkml="http://www.w3.org/2003/InkML" xml:id="stk91" contextRef="#ctx0" brushRef="#br0">28277 16099 225 0,'14'-11'29'0,"-6"11"18"15,4-8 4-15,-2 0 8 0,-2 2-17 0,2-2-12 22,-4 2 9-22,7 2-12 0,-5-1-7 0,5 2 14 0,-3 0-7 0,5-2 4 16,3 2-4-16,1-4-18 0,4 1-11 0,6-2 4 10,0 3-1-10,7-3-2 14,1-3 10-14,7 0-13 0,2-2 13 0,5 1 37 20,0 0 2-20,0 3 5 0,6-2-14 0,-2 0-34 0,2 2-5 9,-1-1-1-8,-4 0 4 18,4 0-3-19,-7-1-1 0,0-2 8 0,-5 2-9 0,-6 0 4 13,-2 0 0-13,-5 2-2 0,-5 1-2 15,-4-1 9-15,-6 2-7 0,1 1-2 0,-4 1 6 20,-2 0-13-20,1 2 13 0,-5-1-1 0,-3 3-6 0,2-2 1 15,-2 2-2-15,-3 1-4 0,2 0 16 0,0 0-8 14,1 0-15-14,-1 0-51 0,-1 0-68 13,0 0-46-12,0 0-33-1</inkml:trace>
    </iact:actionData>
  </iact:action>
  <iact:action type="add" startTime="143481">
    <iact:property name="dataType"/>
    <iact:actionData xml:id="d92">
      <inkml:trace xmlns:inkml="http://www.w3.org/2003/InkML" xml:id="stk92" contextRef="#ctx0" brushRef="#br0">28628 16312 315 0,'0'0'19'0,"0"-13"14"0,0 13-3 0,0-13-4 14,0 3-15-14,0 10-13 0,15-9 2 20,-15 1 7-20,15 8-7 0,-4-4 12 0,0 4 26 0,1-6-3 12,-4 6 12-12,4 0-15 0,0 0-23 16,1 0-6-16,-2 0-5 0,7 0 2 0,-7 19 9 14,2-2-5-14,4 0 34 0,-2-2 11 19,1 4-18-19,-2 0 18 0,0 2-36 0,-1 2-20 0,1 1 18 13,-2 2-5-13,-4-1-10 1,2 1 13-1,-3 0 0 19,-5 2 43-19,-2 2 23 0,0 1-8 0,0 0-5 0,-23 1-45 13,-2-3-13-13,0 2-2 0,-4-4-2 12,-4-1 0-12,2 1 4 1,-5-6-4 21,2-2 7-22,3-2-5 0,-6 0-4 0,4-3 12 0,2-1-10 0,1-5 0 15,1 0 4-15,7-4-6 0,2-1 5 9,3-3-3-9,1 0 0 0,8 0 8 24,-4 0-16-23,6 0 14-1,2-18-8 0,4 5-7 0,0 2 15 0,0-2-10 10,0 0 0-10,22 1 12 14,-4 0-16-14,-1-3 6 0,2 5 4 0,-1-2-10 14,1 0 6-14,2-1 0 0,-1 0 4 21,1 3-9-21,-1 0 10 0,6 2-1 0,-4-1-6 0,1 2 10 0,3 1-8 9,-1 3 2-9,-2-2 4 18,3-1-6-17,-2 2 0-1,4-1 0 0,-4 1 2 1,2-3 0 14,-1 3 4-15,1-1-6 0,-2 1-26 0,-1 1-34 14,1-3-45-13,-7 1-56-1,2 3-32 1,-2-1-20 12,-9 0 42-13</inkml:trace>
    </iact:actionData>
  </iact:action>
  <iact:action type="add" startTime="144013">
    <iact:property name="dataType"/>
    <iact:actionData xml:id="d93">
      <inkml:trace xmlns:inkml="http://www.w3.org/2003/InkML" xml:id="stk93" contextRef="#ctx0" brushRef="#br0">29185 16063 274 0,'0'-11'29'15,"0"4"11"-15,0 0 20 0,0 1-5 0,11 3-16 14,-11-4-7-14,13 5-27 0,-2 1 17 14,2 1-15-14,-7 0 6 0,1 0 19 0,2 0-9 17,-7 0 4-17,5 0 2 0,-2 0 1 0,-5 13 12 18,3-13-6-18,-1 13-5 0,-2 0-9 0,0-3-22 0,0 1 11 16,0-2 10-16,0 2 28 0,0 1 14 0,0-1-6 15,0 3-16-15,-17-2-31 0,17 6-7 21,-11-1 1-21,11 2 4 0,-13 4-8 0,5 1 3 0,8 0 3 0,-10 2-10 14,0 1 14-14,6 2-8 0,-4-2-4 12,6 2 11-12,-3-1-13 0,4-2-1 12,-5 2 12-12,6-2-11 0,-4 0 10 24,4-4-2-24,0-1-7 0,0-1 6 0,0-3-3 0,0-3 4 0,0-2-2 11,0-1 2-11,0-4 3 0,16-1-3 14,-16-2-2-14,14-1 0 0,-3-3-6 13,-11 0 10-13,12 0-2 0,-1 0-10 0,-1 0 14 21,-2 0-5-21,4-15-8 1,-5 15 14-1,3-16-11 0,-5 0-3 9,8 3 10-9,-4-1-5 1,-1 1-7 16,4-3 5-17,1-2 0 0,-2 3-8 0,0-1 12 17,2 0-4-17,-2 0 4 0,1 2 4 0,1-1-4 14,-2 2-2-14,-1 2 0 0,-3 1-10 0,3 1 12 18,-3 2-2-18,2 1-4 0,-1 1 10 0,1 2-14 17,-5 3 3-17,3 0-1 0,-1 0-1 0,-1 0 3 14,1 0 2-14,0 0 0 0,-5 14 6 0,5-14-2 21,-5 18 3-21,4-3-1 0,0 2-8 0,0-1 8 0,-4 1 27 12,6 0 1-12,-3 0 15 0,6 0-7 14,-5-1-36-14,4-1 14 0,1 0-15 0,-1 0-7 12,2-4 16-12,1-1-12 0,1 1-6 24,-2-2 14-24,6-5-8 0,-6-1 0 0,2-1 10 0,4-2-2 0,-4 0-6 13,3 0 0-13,-2 0 2 0,-3 0-8 11,6-16 6-11,-4 3 3 0,-2 0-9 14,1-1 8-14,1 2 6 0,-3-2-22 21,-5-1 18-21,2 1-14 0,0 1-11 0,-5 2-6 0,-2-2-31 14,0 5-36-14,0-4-40 0,0 4-35 0,0 0-59 14,0 1-15-14</inkml:trace>
    </iact:actionData>
  </iact:action>
  <iact:action type="add" startTime="145988">
    <iact:property name="dataType"/>
    <iact:actionData xml:id="d94">
      <inkml:trace xmlns:inkml="http://www.w3.org/2003/InkML" xml:id="stk94" contextRef="#ctx0" brushRef="#br0">29998 16489 427 0,'0'-10'3'13,"0"10"6"-13,0-14 2 0,0 14 19 14,0-9 7-14,0 3 4 0,0 6 9 0,0-5-12 13,0 5-4-13,0-3-1 0,0 0 7 14,0 3-2-14,0 0-3 0,0 0-4 18,0 0-16-18,0 0-3 0,0 0-5 0,0 0 4 0,0 0-9 11,0 0 7-11,0 0 1 0,0 0-12 21,0 0 17-21,0 0-12 0,0 0 3 0,0 0 7 0,-7 0-11 16,5 0-4-16,-3 0 2 0,5 0-4 0,-4 0 4 16,2 0 6-16,-1 0 1 0,0 0 22 0,2 0 9 17,-2 0 3-16,3 0 8-1,0 0-18 0,0 0-8 15,0 0 9-15,0 0-14 0,0 0-5 0,0 0 4 13,0 0-15-13,0 0 0 0,0 0 4 11,0 0-7-11,0 0 4 0,12 0-7 23,-12 0 10-23,0 0 35 0,0 0 12 0,0 0 20 0,9 13-16 0,-9-13-34 12,0 17-13-12,0-4-8 0,6 1 0 13,-6-2 0-13,0 4-2 0,0-2 4 22,0 2 4-21,0-1-6-1,7 0-4 0,-7 0-4 0,0 1 4 0,0 1-4 12,0-3 12-12,0 2-2 0,0-3-12 14,0-1 16-14,0 0-4 0,0 0-10 13,0-1 12-12,0-2-6-1,12-2-8 0,-12-1 14 15,0 1-4-15,0-3-4 0,11 0 10 0,-11-1-6 19,0 0 0-19,7-3 4 1,-7 2-6 0,0-2-2-1,0 0 4 12,0 0-2-12,0 0-4 0,0 0 8 15,0 0-6-15,0 0 0 0,0 0 4 0,0 0 2 15,0 0 0-15,0 0-10 0,0 0 6 20,0 0-18-20,0 0-68 0,0 0-23 0,0 0-75 0,0 0-63 14,0 0-11-14,0 0-17 1</inkml:trace>
    </iact:actionData>
  </iact:action>
  <iact:action type="add" startTime="146942">
    <iact:property name="dataType"/>
    <iact:actionData xml:id="d95">
      <inkml:trace xmlns:inkml="http://www.w3.org/2003/InkML" xml:id="stk95" contextRef="#ctx0" brushRef="#br0">29988 15723 239 0,'0'0'-2'9,"0"0"-3"-9,0 0 3 14,0 0 44-14,0 0 28 0,0 0 41 0,0 0 25 14,0 0-26-14,0 0-30 0,0 0-29 20,0 0-35-19,0 0-23-1,0 0 16 0,0 0-12 0,0 10 10 11,0-10 32-11,0 0-9 0,0 0 6 16,0 10-8-16,0-10-21 0,0 0-2 0,10 0-8 14,-10 0 4-14,14 0 3 0,-14 0-7 0,12 0 12 18,-12 0-1-18,8 0-44 0,2 0-49 0,-1 0-60 15,2 0-96-14,6 0 22 0</inkml:trace>
    </iact:actionData>
  </iact:action>
  <iact:action type="add" startTime="147199">
    <iact:property name="dataType"/>
    <iact:actionData xml:id="d96">
      <inkml:trace xmlns:inkml="http://www.w3.org/2003/InkML" xml:id="stk96" contextRef="#ctx0" brushRef="#br0">30338 15653 322 0,'0'0'-4'1,"0"0"20"14,0-17 30-15,0 5-1 0,0 12 37 0,0-10-15 13,0 10-33-13,0 0 4 0,0 0-31 2,0 0-13 17,0-7 14-19,0 7-5 0,0-4-4 0,13 4 12 0,1-6-13 14,0 4 0-14,-3 0-14 1,1-1-40 0,-1 3-55 11,2-2-49-12,-6-1 12 0</inkml:trace>
    </iact:actionData>
  </iact:action>
  <iact:action type="add" startTime="147528">
    <iact:property name="dataType"/>
    <iact:actionData xml:id="d97">
      <inkml:trace xmlns:inkml="http://www.w3.org/2003/InkML" xml:id="stk97" contextRef="#ctx0" brushRef="#br0">30918 15514 490 0,'7'0'0'2,"-3"0"-4"11,3 0 8-13,-5 0-4 0,2 0 14 18,2 0 18-17,1 0-5-1,-3 0 7 0,3 0-16 0,-1-10-11 9,1 10 0-9,4 0-37 20,-4-8-56-20,5 8-69 0,-2-4-5 0</inkml:trace>
    </iact:actionData>
  </iact:action>
  <iact:action type="add" startTime="148486">
    <iact:property name="dataType"/>
    <iact:actionData xml:id="d98">
      <inkml:trace xmlns:inkml="http://www.w3.org/2003/InkML" xml:id="stk98" contextRef="#ctx0" brushRef="#br0">32078 14797 343 0,'0'0'24'12,"0"-8"15"-12,0 8 10 0,0-5 13 16,0 5-5-16,0 0 10 0,0 0-4 1,0 0 16 10,-19 0-17-11,19 0-15 0,0 0 4 17,-15 0-8-17,15 0 16 0,-18 0 9 0,18 0-9 15,0 0-15-15,-8 0-11 0,8 0-20 0,0 0-3 13,0 0 1-13,0 0-9 0,0-11 4 20,0 11 4-20,0 0-12 0,0 0 4 0,0-8-2 0,0 8-10 15,0-11 8-15,13 6 4 0,-13-3-9 0,13 5 16 13,-2-2-1-13,0 3-12 0,-1-2 12 21,-1 0-10-21,2 1-6 0,1 0 24 0,-1 3 3 0,0 0-5 14,2 0 7-14,4 0-15 0,-4 0-6 0,1 0 6 21,2 0-2-21,1 0-6 0,-6 0 10 0,6 14-4 0,-4-14 0 13,0 15 6-13,2-4-10 0,0 2 2 2,0-2 2 7,-2 2-6-8,-2 0 4 12,-2 1-2-13,1 2-2 0,1-1 6 0,-4 4-2 23,-1-3 5-23,1 5 3 0,-2 0-6 0,0 0 4 0,-3 1-4 11,3 0 2-10,-5-3 6-1,0 5-6 13,0-4 7-13,0 0-1 0,0 0-2 0,0 0 4 14,-18-4-4-14,1 2-2 0,4-2 4 17,-4-1 2-17,4-3-8 0,2 1 6 1,-6-3-6 13,2-2-8-14,0 0 10 0,2 0-6 0,-4-3-2 17,4-2 6-17,-4-3-2 0,4 0-8 0,2 0 8 17,0 0 4-17,-1 0-12 0,1 0 10 0,2 0-2 0,1 0-8 14,-1-12 6-14,5 12 0 0,-2-14-4 20,5 3 2-20,-2 0 4 0,3-1-6 0,0 0 2 0,0 0-2 15,0 1-2-15,0 1 2 0,20-4 0 0,-6 4-6 13,3-1 8-13,-4 1-2 0,1 1 2 23,0 0 4-23,2 2-4 0,-2 0 0 0,-1 1 0 0,4 2 0 0,-4-2-6 13,-2 3 12-13,6-2-8 0,-1-1 0 10,0 4-36-9,-1-3-43-1,-3 2-59 13,0 2-56-13,0-1-41 0,-2-3-32 22,-2 3 10-22</inkml:trace>
    </iact:actionData>
  </iact:action>
  <iact:action type="add" startTime="149191">
    <iact:property name="dataType"/>
    <iact:actionData xml:id="d99">
      <inkml:trace xmlns:inkml="http://www.w3.org/2003/InkML" xml:id="stk99" contextRef="#ctx0" brushRef="#br0">32658 14669 392 0,'0'-18'17'1,"7"1"6"5,-2-4-4-4,1 1 11 10,-2-4-12-12,-2 0-9 0,2 0 12 22,-4 0 17-22,0-1 12 0,0 1 13 0,0 0 16 0,0 1-15 13,0 4-9-13,0 3-1 0,0-1-16 0,0 4-3 14,0 3 11-14,0-4 1 1,0 4 6 12,-16-1-7-13,16 4-27 0,0 1-8 0,0 0-11 17,0-1-3-17,0 7 7 0,-11 0-2 0,11 0-4 14,-8 0 7-14,0 16 1 0,1 0 10 15,3 2 13-15,-6 3-12 0,6 2 3 0,-3 2-5 20,1-1-17-20,-1 2 6 0,4 2 2 0,-1 0-10 0,1 1 8 14,2 0-4-14,1 4-2 0,0-3 10 0,0 0-12 20,0-1 9-20,0 2-3 0,0-1-7 0,0-2 13 0,0 1-7 14,0-3-1-14,12 1 10 0,-12 0 0 12,16-3-12-12,-9-1 10 0,-7-1-4 23,13-4-8-23,-5 1 18 0,0-3 3 0,0-3 3 0,-1-3 26 0,3 3-5 13,-6-2-5-13,3-5 0 0,3 0-20 11,-4-2-14-11,3 0 6 0,2-4-10 14,0 0 0-14,2 0 12 0,0 0-10 1,4 0 0 20,0 0 4-21,2 0-6 0,-2 0 0 0,1 0 4 0,-1 0-4 13,2 0 2-13,-2-10-2 0,3 10 4 14,-5-10-6-14,4 3 2 0,-1 7-18 0,-2-5-55 13,1 5-73-13,-6 0-67 0,4-6-83 18,-4 4-34-18</inkml:trace>
    </iact:actionData>
  </iact:action>
  <iact:action type="add" startTime="149924">
    <iact:property name="dataType"/>
    <iact:actionData xml:id="d100">
      <inkml:trace xmlns:inkml="http://www.w3.org/2003/InkML" xml:id="stk100" contextRef="#ctx0" brushRef="#br0">31781 15677 280 0,'-10'0'43'2,"0"0"15"6,5 0 42-8,-5 0 39 14,6-10-25-14,3 10 7 0,-5 0-29 14,6 0-36-14,0 0-26 0,0 0-16 0,0 0-13 20,0 0-4-20,19 0 12 0,-2 0 39 0,-17 0 11 0,18 0 10 15,-1 0-9-15,2-17-33 0,3 4-18 0,4 13 5 13,2-13 9-13,7-2-11 0,3 5 4 21,3 1-3-21,0-1-9 0,5-1 10 0,2 1 24 0,0 2 5 10,4-3 3-10,-3-2-2 0,0 2-28 14,1-1-12-14,1 2 2 0,-3 1-4 20,-1-2 4-20,-4 1 2 0,-2 2-10 0,-3-1 6 0,-4-1 2 14,-1 4-10-14,-6-1 14 0,1 1-12 0,-8 1-4 18,-4 0 8-18,1 0-6 0,-6 3 2 0,-2 1 6 16,-5-2-2-16,2 3-6 0,-5 0 8 0,-1 0-8 14,0 0-59-14,0 0-45 0,0 0-86 0,0 0-86 20,0 0-32-20,0 16 14 0</inkml:trace>
    </iact:actionData>
  </iact:action>
  <iact:action type="add" startTime="150385">
    <iact:property name="dataType"/>
    <iact:actionData xml:id="d101">
      <inkml:trace xmlns:inkml="http://www.w3.org/2003/InkML" xml:id="stk101" contextRef="#ctx0" brushRef="#br0">31910 16040 413 0,'16'0'23'1,"1"-11"5"-1,-2 11-3 0,1-10-1 17,0 10-15-17,1 0-12 0,-2 0 4 0,1 0 6 18,1 0 26-18,-4 0 15 0,1 0 5 0,0 0-12 0,-1 0-30 13,4 17-9-13,-4-5-6 0,-2 0 6 13,1 0 0-13,-1 1-2 0,0 3 3 25,2 0-1-25,-2 3-2 0,-1-1 8 0,-1 4-4 0,-1 1-4 0,1-4 7 11,-2 6-7-11,3-3 0 0,-6 0 9 13,1 1-11-13,2 3 50 0,-4-2 32 1,-3 4 2 12,0-3 5-13,0 2-53 0,0-3-23 20,-29 1-5-20,11-2-6 0,-2-3 7 0,-2 0-11 0,0-5 4 14,0 1 4-14,-5-3 4 0,3-2-3 2,-4-1-1 10,-2-2 0-12,6 0-10 0,-5-3 2 15,2-2 3-15,-1-3 3 1,5 0-4-1,5 0 6 13,2 0-4-13,2 0-4 0,2 0 8 19,7 0-3-19,-5-16-1 1,3 3 4-1,5 0-4 0,-1-1 2 15,1 1 2-15,0-3-4 0,2 0 0 0,0 0 0 14,0-3 2-14,0 3-6 0,0-1 10 21,0-3-12-21,20 3 0 0,-3 1 12 0,3-1-10 0,1 1 8 1,-1 1-2 12,9-1-8-13,-7 3 4 0,-2 3 4 12,6-2 0-12,-6 2-2 0,4 2 4 14,-3 0-6-14,-1 0 0 0,-3 1 6 0,2 3-37 22,-1-2-40-22,1 2-59 0,-1-2-62 0,-2 3-37 0,1 3 23 13</inkml:trace>
    </iact:actionData>
  </iact:action>
  <iact:action type="add" startTime="150856">
    <iact:property name="dataType"/>
    <iact:actionData xml:id="d102">
      <inkml:trace xmlns:inkml="http://www.w3.org/2003/InkML" xml:id="stk102" contextRef="#ctx0" brushRef="#br0">32422 16164 364 0,'1'0'0'17,"3"0"8"-17,1 0 44 0,-4 0 28 0,-1 0 44 0,0 0 23 12,0 0-15-12,0 16-26 0,0-16-25 22,0 19-34-22,0-2-28 0,0 0 4 0,0-1-21 0,0 0 10 13,0-2 15-13,0-1 8 0,0 0 2 13,0-2-8-13,19-2-10 0,-4-2-19 0,-2-3-2 13,1 0 8-12,2-2-4-1,1-2 3 23,1 0 9-23,1 0-6 0,-2 0-10 0,4-14 14 0,-1 2-10 0,6-2-6 12,-5 1 14-12,-1-1-12 0,3-4-4 13,-2 5 10-12,-5-5-4-1,4 1-6 13,-6 1 12-13,3 1-4 0,-4 1-10 0,-2-2 10 22,-1 4 0-22,-3 4-14 0,0-1 10 0,-3 2-2 0,1 1-15 9,-2 6 19-9,-2 0-4 18,-1 0-4-18,4 0 14 0,-4 0-6 0,0 0-8 0,0 16 12 16,0-2-4-16,4-2-10 1,-4 4 16-1,2 0-6 13,-2 0-4-13,1 0 10 0,-1-2-2 21,0 4-10-21,5 1 12 0,-5 1-2 0,0-1-2 0,2 2 4 0,1-2-3 14,2-1-3-14,-3 4-2 0,3-2 2 15,-4-1-7-15,5 2 7 0,-5-2 0 0,2 1 2 20,-2-1 7-20,-1 0-3 0,0 2 2 0,0-2-2 0,0-1-4 14,-17 1 4-14,17-1-2 0,-24-3-2 1,7 2 2 9,-1-1-6-10,-7-3 4 13,3-1 2-12,-1 0-4-1,-3-2 6 0,-1-2-1 22,-2 0-7-22,-1-3 10 0,-2 0-10 0,3-4 0 0,-1 1 10 12,0-2-8-12,1 0 2 1,5 0 2 12,2 0 0-13,2 0-10 0,0-16 16 0,4 1-10 21,2 2-8-21,5-2 18 0,-2 0-16 0,1 0-2 0,3-1 14 10,5-2-10-10,2-1-2 2,0-2 12 10,0-2-8-12,0 0-6 0,0-1 10 17,20 0-23-17,-1-1-32 0,1 1-1 0,-3 0-24 19,-2 0-17-19,4 0 8 0,2 4-36 0,-1-2-15 0,0 3 0 11,-3 1-46-11,-1 2 11 0</inkml:trace>
    </iact:actionData>
  </iact:action>
  <iact:action type="add" startTime="151588">
    <iact:property name="dataType"/>
    <iact:actionData xml:id="d103">
      <inkml:trace xmlns:inkml="http://www.w3.org/2003/InkML" xml:id="stk103" contextRef="#ctx0" brushRef="#br0">32321 15866 427 0,'-6'0'3'1,"2"0"4"-1,4 0 23 3,0-16 24 11,0 16 21-14,0-14 12 0,0 14-20 1,0 0-23 12,0 0-23-13,0 0-10 0,0 0-11 14,0 0 8-14,20 0-3 0,-20 0-12 23,21 0 16-23,0 0-9 0,-1 0 4 0,2 0 29 0,0 0-3 0,4 0-2 13,-3 0 2-13,1 0-23 0,6 0-11 12,0 0 6-12,-2 0-6 0,2-16 12 14,-2 16 43-14,-2-16 13 0,-1 4 1 0,2 12-12 21,-4-13-33-21,-3 13-15 0,-7-8 1 0,1 8 2 0,-5-8-6 14,-2 8 4-14,3 0-6 0,-9-4 4 0,2 4-6 13,-3 0-4-13,0-3 6 0,0 3-6 15,0 0 8-15,0 0 2 0,0 0-8 0,0 0-59 17,0 0-64-17,0 0-117 0,0 0-65 0</inkml:trace>
    </iact:actionData>
  </iact:action>
  <iact:action type="add" startTime="153563">
    <iact:property name="dataType"/>
    <iact:actionData xml:id="d104">
      <inkml:trace xmlns:inkml="http://www.w3.org/2003/InkML" xml:id="stk104" contextRef="#ctx0" brushRef="#br0">25890 15368 294 0,'0'-5'22'13,"0"3"13"-13,0-1-3 0,0 2 5 19,0 1-22-19,0 0-20 0,0 0 16 0,0 0 10 0,0 0-2 12,0 0 19-12,-17 0-8 0,0 11-5 15,4-11 22-15,-1 13 2 0,-1-3-10 21,3 0-8-21,-1-10-16 0,-3 12-18 0,3-4 12 0,-4 0 27 0,-1 0-8 15,4-1 20-15,-6-2-8 0,1-1-38 8,-1 4 11-8,-1-5-11 22,5 4-4-22,1-1 15 0,-2-1-8 0,3 0-5 0,-4 1 8 0,1 1-4 17,6-3-2-17,-5 3 6 0,6-2-6 0,1 6 1 10,-1-6-6-10,2 3 4 0,1 2-1 14,3-4-3-14,-3 2 38 0,3 0 26 20,2 2 6-19,2-4-7-1,0 1-10 0,0-1-23 0,0-1-12 10,0-2 14-9,0 4-19-1,0-3-12 16,0 3 16-16,16-2-14 0,-16 3 0 0,14 0 11 14,-2 0 39-14,-3 3 17 0,-3-2-2 0,1 1-3 18,0 2-46-18,-1 0-16 0,1 1 2 0,-3 0 0 13,4 4-4-13,-3 0 6 0,1 1-8 21,1-1-16-21,-3 4 14 0,3-3 0 0,0 4 2 0,3 1 16 0,-5 1-6 11,2 3-8-11,3 1 8 21,-7 2-2-21,4 1-10 1,3 1 8-1,-5 3 2 0,1-3-8 0,0 0 12 12,-1 0-2-12,3 1-10 0,-4-2 8 15,1-1-6-15,-2 0 0 0,0-4 4 0,-1 3 2 13,2-1 67-13,-4-1 3 0,1-2 3 21,-1 3-1-21,0-3-74 1,2 1 2-1,-2 0-4 0,0 1-2 12,0-3 7-11,0 1-3-1,0-1 2 1,0-1-2 12,0 0 0-13,5 0-4 0,-5 0 4 13,0-4-2-13,0 5 0 0,0-3 2 21,0-2-6-21,0 1 4 0,0 0-2 0,0 0 2 0,0-3-2 0,0 2-2 10,0-2 8-9,0 0 0 16,0 1 2-17,0-2 2 0,0 0-4 0,0 0-10 0,0-3 4 14,0 3-2-14,0-2 2 0,0 1 6 16,0 0 0-15,0-3-2-1,12 3-6 0,-12-4 6 13,11 4-2-13,-11-4-2 0,9 0 4 1,-9 2-2 19,4-5-4-20,3 3 10 0,-3 0 0 0,2-1-8 0,-2 1 8 13,2 1-4-13,0 0 1 0,-2-4 7 14,3 2 3-13,-3 3 12-1,5 0 2 0,-6-2 0 20,5-1 1-20,-5 1-22 0,4 0 2 0,3 1 5 0,-4-3-13 14,1 1 8-14,0 4-5 0,3-6-10 1,-6 0 11 10,3-1 9-11,-5-1-2 22,6 1 12-22,-5-3-4 0,4 0-10 0,0-4 6 0,2 0-7 0,-2 0-1 12,0 0 1-11,3 0 1-1,1 0-9 13,-1 14 2-13,-1-14 3 0,2 0-8 1,-1 0 8 12,-3 0-3-13,0 12 0 0,5-12 0 21,-5 0 3-21,3 0-1 0,-2 0-6 0,4 0 2 0,-1 0-2 14,6 0 0-14,-4 0-37 0,5 0-64 0,-2 0-87 14,3 0-90-14,-1 0-92 0,0 0-89 13</inkml:trace>
    </iact:actionData>
  </iact:action>
  <iact:action type="add" startTime="155066">
    <iact:property name="dataType"/>
    <iact:actionData xml:id="d105">
      <inkml:trace xmlns:inkml="http://www.w3.org/2003/InkML" xml:id="stk105" contextRef="#ctx0" brushRef="#br0">32942 13815 239 0,'-17'0'7'9,"17"-15"5"-9,-13 15 24 14,13 0 16-14,-14 0-3 0,3 0 4 0,1 0-18 18,2 0-7-18,0 0 12 0,1 0-10 0,3 0 4 20,-4 0-3-20,1 0-6 0,3 0 11 0,-3 0 1 0,3 0-9 10,-3 0-3-10,2 0-6 0,-2 0-16 19,4 0 10-19,-5 0-9 0,4 0-8 0,-4 0 13 18,1 9-3-18,0-9-8 0,0 0 13 0,-1 3-6 0,-1-3-14 15,2 0 16-15,-3 3-3 0,4 0-17 0,-4-3 17 10,3 4 0-10,0-3-12 14,1-1 19-14,1 3-3 0,1-3-16 0,2 0 18 24,-4 0-8-24,6 0-4 0,0 0 15 0,0 0-15 0,0 0-4 11,0 0 14-11,0 0-8 0,0 0-6 15,0 0 17-15,0 0-11 0,0 0-5 0,0 0 25 12,0 0-1-11,16 0 1-1,-16 0 6 16,11 0-14-16,-2 0-7 0,0 0-1 0,-1 0-4 14,3 0-2-14,4-8-4 0,-4 8 1 0,6 0 10 18,0-8-1-18,2 3-6 1,3 0 6-1,4 5-7 16,0-4 1-16,1 0 4 0,1 1-1 0,-1 2-3 0,3-1 4 14,-3 2-2-14,0-4-2 0,-6 3 1 21,0 1-1-21,-1 0 2 0,-4 0 2 0,-3 0 1 0,-2 0-6 13,-1 0 5-13,-7 0-12 0,1 0 8 0,2 0 8 14,-5 0-12-14,-1 0 15 0,0 13-5 21,0-2-11-21,0-4 10 0,0 1-4 0,0 2-5 0,0 1 10 14,0-2 0-14,0 2-6 0,0 1 5 0,0 1 3 11,0 0-2-11,0 2 39 0,0-3 18 14,0 4-6-14,0-2-5 0,0 1-25 22,0 1-22-22,0 0-5 0,0 3 10 0,0 1-8 0,0 4-2 0,0 0 16 12,0 0-4-12,10 3-16 0,-10 1 15 14,0-2-7-14,7 2-4 0,-1 3 16 14,-6-1-14-14,6 4 4 0,-2 0 2 0,0 1-3 17,1 2 23-17,2 1 7 0,-3 2 2 0,3-2 2 13,3-1-19-13,-3 0-8 0,2 0 2 19,-1-3-6-19,2 2-2 0,4 0 4 0,-2-2-6 0,-1 3 4 17,0-4 4-17,-2-1-12 0,2 1 10 0,-1-2 2 15,-1-1-2-15,2 0 9 0,-2-4 13 0,-1 3 6 19,-2-3-2-19,4 0-4 0,-3 0-17 0,-3-2-15 0,3-1 6 14,-2 0-2-14,-1 1-6 0,0-3 10 13,-4 0-2-13,6 1-2 0,-2-1 10 23,-2 0 0-23,3-1 6 0,-3-1 19 0,3 2 0 0,0-2-2 0,-4 1-8 13,6 0-19-13,-4-2-2 0,3 1-2 11,-3-1-4-11,1 0 3 0,-1-1 1 15,-1 4 15-15,0-2 20 0,-2 2 9 0,0 2-4 21,0 0-15-21,0 1-14 0,0-2-11 0,0 2-1 0,0 0-1 12,0 0 0-12,-14 0 0 0,14-1-2 14,-13-4 2-14,13 3-2 0,-14-2 0 0,2 0 6 15,1 2-4-15,2 1-4 0,-2-3 6 17,4 3-4-17,3-1-6 0,-3 1 12 0,2 1-4 0,0-1-4 17,2-3 10-17,-2 0-5 0,4 0-8 0,-2 0 12 14,3-6-3-14,0 4-8 0,-1-4 11 17,-1 0-10-17,-2-2 3 0,4 1 0 0,-1 3 3 0,-2-3-1 13,1-3-4-13,2 4 6 1,0-1 0 20,-2 0-2-21,-1-1-2 0,1 2 4 0,2 0-8 0,0-1 2 13,-5 3 6-13,3-5-4 0,-2 2 0 1,-2 0 5 11,2-3-5-12,3 2-2 0,-2 3 6 24,0-2-6-24,1-3 6 0,0 4-4 0,0 0 0 0,-1-1 2 0,0 0-4 13,2-2 6-13,1-1-4 0,0 1-5 10,0-3 8-10,0 0-3 0,0 0 4 13,0 0 4-13,0 0-6 0,0 2 1 24,0 0-3-24,0-3 0 0,0 0-5 0,0 1 7 0,0 2-4 0,0 1 2 11,0-3 5-11,0 2-5 0,0-1 0 14,-17 1 0-14,17 0-2 0,-11 0 0 14,11 1 4-13,0-5-2-1,-6 4-3 0,6-2 10 17,-7 3-7-17,0-3-2 0,2 0 6 0,0 0-6 13,-1-1 2-13,3-1 6 0,-1 2-4 17,1-3-6-17,0 2 2 1,-1-3 2-1,1 3-2 0,-1-4 6 16,0 3 0-16,2-1-8 0,-3 1 6 0,0-1 1 14,1-1-6-14,0 0 5 0,-6-1 3 2,3-1-12 17,-5 0 9-19,1 0 3 0,2-2-12 0,-2 0 9 0,0 1-4 14,-1-1-2-14,1 0 4 0,-3 0 2 11,0 0 2-11,2 0 1 0,1 0-3 24,1 0 2-24,-6 0-4 0,5 0-2 0,2 0 4 0,-1 0-6 0,5 0-2 14,-2 0 6-14,-3 0-30 0,2 0-79 10,3 0-93-9,-2 0-129-1,0 0-120 13,1 0 13-13</inkml:trace>
    </iact:actionData>
  </iact:action>
  <iact:action type="add" startTime="156870">
    <iact:property name="dataType"/>
    <iact:actionData xml:id="d106">
      <inkml:trace xmlns:inkml="http://www.w3.org/2003/InkML" xml:id="stk106" contextRef="#ctx0" brushRef="#br0">28274 16104 308 0,'-5'-3'-9'22,"4"0"7"-22,-5 1 25 0,1 2 7 0,-1 0 47 0,0 0 17 20,1 0-28-20,-3 0 0 0,3 0-37 0,-2 0-29 0,4 0 11 11,-4 13-11-11,2-13 2 0,3 14 5 12,-3-1 41-12,-2-3 9 0,6 3-4 12,-3-3 1-12,-2-1-47 0,2-1-5 15,2 5 2-15,-1-3-3 0,0-1-4 1,2 1 8 18,1-2-3-19,0 0-8 0,0-3 12 0,0 1-6 0,0-2-5 14,0 0 12-14,0 0-7 0,0-2-6 14,0 1 15-14,0 0-7 0,0 0-2 0,0-2 7 21,0 1-7-21,0-2 4 0,13 0 6 0,-13 0-8 0,11 0-4 10,1 0 8-10,-5 0-6 0,0 0-4 18,0-13 11-18,-3 13-12 0,0-16 1 0,2 8 9 16,-4-3-8-16,-2 1 7 0,5 2 0 0,-5-1-6 15,0 2 4-15,0-1-2 0,0 3 0 0,0 1-4 17,0 0 4-17,0 1 0 0,0 0-10 0,0 1 10 17,0 2-4-17,-13 0 31 0,13 0 33 0,-12 0 12 15,12 0 1-15,-10 0-35 0,10 0-13 0,-9 16-16 20,5-3 3-20,4-13 9 0,-7 10-11 0,7 1 4 0,-4-11 11 13,4 11-8-13,0-3 9 0,0-3-4 13,0 0-14-13,0 1 2 0,0-2-8 0,0 2 3 12,0-3-1-11,12-3 2-1,-12 0-2 23,17 0-2-23,-4 0 0 0,4 0 0 0,-5 0-2 0,3 0 2 0,-1 0 0 11,-1-13-8-11,1 2 12 14,1 0-4-14,-4 11-4 0,-1-11 10 0,-1-2-10 14,-4 3-4-14,2-3 10 0,-4 3-6 14,-3 0 2-14,0 0 8 0,0 0-12 0,0-3 4 17,0 3 8-17,0 0-10 0,0 3 0 0,-15-1 6 17,15 0-12-17,-17 6-2 0,17-1 10 0,-8 3-4 2,8 0-4 13,0 0-17-15,-8 0-49 0,8 0-62 0,0 0-49 14,0 16-46-14,0-16-47 0,0 12 50 18</inkml:trace>
    </iact:actionData>
  </iact:action>
  <iact:action type="add" startTime="157889">
    <iact:property name="dataType"/>
    <iact:actionData xml:id="d107">
      <inkml:trace xmlns:inkml="http://www.w3.org/2003/InkML" xml:id="stk107" contextRef="#ctx0" brushRef="#br0">30279 15648 253 0,'-5'0'13'24,"-1"0"20"-24,6 0 4 0,-4 0-2 1,4 0-11-1,0 0-15 0,0 0-9 7,0 0 9-7,0 0 19 12,0 0 9-12,0 14 13 0,0-14-15 13,0 13-10-13,0-13-16 0,0 10-10 23,0-10 10-23,0 8-13 0,0-3-1 0,0-5 14 0,0 0-6 0,0 0-1 12,0 0 12-12,0 0-10 0,0 0-1 14,15 0-1-14,0 0-7 0,-15 0 6 14,11 0-6-14,0 0 9 0,-1 0 1 0,-3 0-16 18,-1 0 17-18,0-10-6 0,-2 10-8 0,2-11 15 16,-6 4-10-16,0 3-9 0,0 4 17 1,0-7-10 12,0 1 1-13,0-1 15 0,-20 4-17 0,20-3 6 17,-19 1-3-17,8 3-2 0,11-3 3 0,-16 4-3 14,5 1 10-13,11 0-2-1,-14 0-3 0,7 0 6 20,7 0-5-20,-7 0-6 0,2 0 10 0,4 0-3 16,-1 0-7-16,2 12-29 0,0-12-70 0,0 9-51 0</inkml:trace>
    </iact:actionData>
  </iact:action>
  <iact:action type="add" startTime="158292">
    <iact:property name="dataType"/>
    <iact:actionData xml:id="d108">
      <inkml:trace xmlns:inkml="http://www.w3.org/2003/InkML" xml:id="stk108" contextRef="#ctx0" brushRef="#br0">31039 15485 392 0,'-13'0'-4'18,"-4"0"6"-18,5 0-2 0,1 0-5 0,11 0 28 0,-10 0 1 15,10 0-6-15,-10 0 13 0,10 0-22 0,0 0-14 12,0 0 16-12,0 0-11 0,0 0-6 21,20 0 13-21,-4 0-12 0,1 0 8 0,1 0 6 0,-1 0-12 16,0 0 4-16,3 0 5 0,-3 0-14 0,0 0 8 10,-3 0 8-10,2 0-14 22,-2 0 10-22,-2 0 3 0,-1-14-10 0,-4 14-1 0,-3-10 6 0,-4 2-9 14,6 2 8-14,-6-2-2 0,0 2-3 12,0 2 13-12,0 1-15 0,0 1 8 23,-18-3 4-23,18 5-12 0,-17 0 12 0,17 0-2 0,-13 0-40 0,13 0-56 16,-12 0-36-16</inkml:trace>
    </iact:actionData>
  </iact:action>
  <iact:action type="add" startTime="159608">
    <iact:property name="dataType"/>
    <iact:actionData xml:id="d109">
      <inkml:trace xmlns:inkml="http://www.w3.org/2003/InkML" xml:id="stk109" contextRef="#ctx0" brushRef="#br0">24713 12076 205 0,'0'0'3'11,"0"-10"-8"-10,0 10 3-1,0-8 7 27,0 8-5-27,0-7 9 0,0 1 13 0,0 1-8 0,0 3 6 0,0-4 4 0,0 2-11 6,0 0-1 11,0 1-7-17,-17-2 0 0,4 3-5 0,-1-1-5 11,0 0 12-11,-2 3-5 0,0-3 0 22,3 2 38-22,-6 1-1 0,0 0 7 0,-2 0-4 0,-1 0-32 0,-2 0 1 13,2 0-9-13,-3 0-1 0,1 0 12 13,0 0-11-13,1 0-1 0,-5 0 17 15,2 0-5-14,-1 0-2-1,-3 0 5 0,1 0-7 19,-1 10-11-19,-2-10 9 0,0 8 0 0,0-8-10 0,-3 10 13 14,1-4-8-14,3 1-7 0,-6-1 16 14,2-1-11-14,-4 3-2 0,2-3 9 0,1 2-5 15,-5-3-13-15,0 4 17 0,-2-1-5 0,0-1-10 14,-2 1 20-14,-2 2-7 0,2-1-6 19,-5 2 13-19,-1-1-8 0,-1-2-4 0,-4 6 6 0,3-5-7 15,-4 2-2-15,-1-1 4 0,1 2 4 1,2-2-2 13,-2 3 0-14,3-1 5 1,-5 2-9 19,7-3-1-20,-1 3 4 0,2-2-4 0,0-1 3 0,0 3-2 0,2-4 4 16,4 1 0-16,-4 0-9 0,4 0 10 0,0-1 3 9,-4 2-8-8,5-1 7 22,0-1 3-23,1 1-12 0,-2-2 2 0,4 5 7 0,-3-3-8 0,0 4 4 14,2 0 5-14,0-4-13 0,-2 3 8 2,-2-2 1 8,2 4-3-10,-4-1 4 13,5-1-1-13,2 0-7 0,-3 0 9 0,0-2 3 22,3 2-15-22,-1-3 16 0,4-2-8 0,-2 0-2 0,5 0 11 13,-5 0-9-13,3 3-4 0,3-1 8 13,1 1-6-12,-3-3-2-1,1 5 3 0,1 0-1 13,-2 0 0-13,1 1 2 0,-2-6 5 18,-2 5-8-18,7-2 5 0,-7 0 1 0,2-3-5 0,0 2 4 13,-1 0-2-13,1 1-9 0,3-2 9 22,1 3 2-22,-5-4-6 0,1 3 10 0,3-3-6 0,1 1-8 12,-5-2 7-12,6-2-1 0,0 3 2 16,2-3 0-16,3 2-4 0,3-1 8 0,0-1-6 21,1-2 0-21,1 3 8 0,4-3-6 0,1 2-6 0,-2-3 10 0,1 1-4 13,1 0-6-13,6-3 14 0,-1 1-7 10,5 2-6-9,0 1 8 0,-2-4-3 19,1 4-5-20,-2-1 12 0,-1 2-7 0,-1 1-2 0,-2 2 10 16,1-1-3-15,-5-1-5-1,-1 3 8 0,4 0 2 10,-7 2 34-10,4 0 15 0,-5 0-3 14,2 2-10-14,-6 3-35 0,3-3-7 14,-5 0-6-14,4 3 4 0,-4-1 5 0,-1-1-11 16,-2 2 4-16,3-3 2 0,-1 3-9 0,-4-3 14 18,6 3 2-18,-1-4-7 0,2-1-4 0,3 1-3 14,3-2-3-14,1-3 7 0,4 2 4 0,1-2 1 17,5-1 1-17,0 1-8 0,0-3 1 0,6 1 2 15,1 0-11-15,0 1 24 0,3-2 13 0,0 2-5 20,0-2 18-20,0 0-18 0,0 0-12 0,0-1 1 0,14 1 9 14,-14 1-14-14,19 0 3 0,-5-2-2 14,0 2-14-14,-3 0 15 0,-2 1-3 0,-9-1-2 20,10 2 0-20,0-2 8 0,-5 2-10 0,1-2 9 0,-3 3-7 14,-3 0-8-14,6-1 14 0,-2 4-4 11,-3-2-2-11,2 3 5 0,4 0 1 25,-1 0-1-25,-5 6 7 0,5-4-1 0,-3 5-1 0,4 1 11 0,-3 1 8 13,6 3 2-13,-4-2-4 0,7 1-15 11,-8 7-10-11,5-1-1 0,-1 2-11 14,2 4 10-14,-1 1 4 0,-1 2-20 0,-1 3 18 20,2 0 2-20,2 3-16 0,-1 1 18 0,0 3-2 0,4 0-10 11,-1 0 10-11,1 5-8 17,0 3 2-17,0 0 4 0,1 4 0 0,-2 3 6 0,2 1-10 14,-1-1-2-14,4 1 7 0,-3-1-5 17,3 0 4-17,-6-2 0 0,6-3 0 0,-4 0 2 2,4-2-6 10,-1-2 6-12,-2 0-10 0,2-3 0 20,1 2 8-20,-2-3-2 0,-1 1 4 0,-2-2-2 0,-6-1 4 15,7 2-6-15,-7-2 2 0,3-3 9 0,1-2-13 12,-4 3 6-12,1-3 2 0,2-1 0 22,-1-1 10-22,0-1-2 0,2 1-12 0,-3-1 2 0,1-3-4 15,-1 1-6-15,-3-1 12 0,1-3-8 0,1 0-8 10,-2 1 12-10,1-1-4 24,0-2-8-24,-3-1 16 0,1 1-4 0,2-3-8 0,-2 1 14 0,-2-4-10 14,4 1-8-14,3-4 14 0,-4-2-10 0,4-2 6 12,-3-1 4-12,2 1-4 0,1-3-2 13,-5 1 2-13,2-3 1 0,1 2-3 20,-4-3 4-20,1 3 0 0,1-5-7 0,0 2 4 0,0 1 1 10,1-1-8-10,-2-3 4 0,1 0-2 17,0-1 1-17,-1-1 3 0,1 0 5 1,-2 0-1 13,1-3 0-14,-3 0-2 0,6 0 0 0,-4-3 0 16,3 2 1-16,-1-2-2 0,1-2-9 0,0 3 8 15,0-3-4-15,0 0 7 0,2 0 5 20,-1 0-11-20,2 0 3 0,1 0 0 0,4 0-6 0,-1 0 10 1,-1 0 2 12,5 0-14-13,2 0 8 0,1 0 0 13,1 0-4-12,2 0 10-1,1 0 2 21,-2-13-12-21,6 13 4 0,2-11 2 0,-1 11-6 0,2-10 10 0,0 2-6 15,5 3-4-15,-3-1 4 0,3 3-2 9,3-3-2-9,-2 2 12 1,0-2-8 23,-1 1-4-24,4 0 10 0,-1-3-6 0,1 3-2 0,2-2 5 0,-2 0-2 12,1-3-7-12,2 2 8 0,0-3-2 12,3 3-6-12,0-3 10 0,1-1 4 14,-5 1-8-14,6 2 0 0,-5-1 2 2,5-1-7 17,-5 2-1-19,-2 1 7 0,2-1-3 0,2-1-2 0,-5 4 10 10,5-2-4-10,-5 0-3 18,3-2 9-18,3-1-7 0,0 2-3 0,1-3 2 0,5 0-4 13,-1-2 4-13,4 1 8 0,1 0-6 17,-2 0 0-17,2-1-2 0,-3 4-14 0,0-1 14 15,1 1 4-15,-1 1-8 0,-2 1 12 0,-4-1-8 21,-4 1-6-21,1 2 10 0,-6 0 0 0,2-2-4 0,-5 0 0 13,-1 0 0-13,2 1 0 0,-3-1 0 12,0 3 4-12,0-4-4 0,-1 2-2 3,-3-1 6 17,3 0-10-20,-2-5 10 0,-1 2 2 0,-3 2-10 0,3-3 10 14,-2-1-8-14,-1-3-8 0,3 4 12 0,-2 0 0 10,2-1-2-10,0 4 6 25,-3-4-4-25,3-1-12 0,-3 5 6 0,1 2 2 0,-1-2-2 0,0 1 14 12,0 0-6-12,-5 3-4 0,0-1 0 1,0 1-2 10,-2-3 2-11,-2 0-2 2,3 4 1 10,-1-3-3-12,3-2-4 0,3 3 5 20,1-2 1-20,3-1 0 0,-1 2 4 0,1 1 0 0,3-2-4 11,-2 0-2-11,-1 0 7 0,0 0-3 17,0-1 0-17,3 1 7 0,-1 2-13 0,-2-2-2 14,-2-2 8-14,7 3-7 0,-4 0 7 1,-1 2 5 15,1-3-5-16,-1 0 0 0,0 0 6 0,2 0-6 18,-2 2 0-18,0-1 0 0,0-1-6 0,-3 0 5 18,4-3-3-18,-2 5 4 0,2 1-4 0,-1 0 0 0,-2 1 4 15,2-2-2-15,-2 0 2 0,-2-2 2 19,3 1 2-19,-5 2-2 0,4-2 2 0,-2 0-8 0,-2 0-2 11,4 0 4-11,-4 0 0 0,2 2 6 17,0-3-2-17,-1 4-6 0,-2-3 8 0,-3 2-8 10,1-1-2-9,-1 1 15-1,-3 0-13 23,-1 0 8-23,-1 0 2 0,-3 1-9 0,-2 0 3 0,-2 1-6 0,2-2 4 13,-6 1 4-13,1 0-4 0,-2-1 10 12,-2 0-2-12,-1-1-14 0,0 1 14 13,3 2-10-13,-2-2-2 0,-1 4 10 21,5-6-8-21,-5 4 9 0,2 2-5 0,-2-1 4 0,5-3 2 1,0 3-16 12,-3 1 16-13,-2-1-10 0,5-2-3 14,-5 3 13-14,0-2-6 0,0 0 36 17,0 3 16-17,0-2 2 0,0-1-10 0,0 0-26 0,0-2-10 14,0 0-6-14,0-2 6 0,0 1-4 14,0-2-2-14,0-2-2 0,0-1 0 0,0 2-2 21,0-1 2-21,-17-3 0 0,17 0 6 0,-11-3-4 0,-2-1-2 14,3-1 2-14,2-3-4 0,-2-3 0 20,-2 0 0-20,2-4 0 0,1-1-6 0,-6-4 10 0,4 1-2 1,1-4-2 12,1 4 6-13,-5-5-4 0,7 0-6 15,-4-3 12-15,-1 0 31 0,4 1 12 0,-2-2 9 20,-1 1-15-20,2-1-28 0,2-1-22 0,-2 0 5 0,2 1 6 14,-3-3-2-14,5 2 3 0,-2-4-10 10,-3 4 1-10,2-2 0 0,3-1 4 14,-8 3 7-14,7-2-10 0,-8 2-5 14,3 0 8-14,-1 0-13 0,-2-3 13 0,0 0 5 21,1 2-5-21,-1-2 2 0,0 2-2 0,-2-2 4 0,0 1-10 14,1 2 6-14,-2 0-4 0,4-1-7 14,-4 3 11-14,3 0 0 0,-3 0-4 0,0 1 6 17,4-1-10-17,-3 0-1 0,-1 3 9 0,-1-1-4 14,3 0 4-14,-5 1-2 0,6 0-4 0,-1 0 0 18,-4 0 6-18,6 1 2 0,-4-2-8 0,4 0 8 14,-1 0-6-14,0 0-9 0,1 1 17 0,-1 0-8 13,3-1-2-13,-4-1 8 0,4 2-4 21,-3 1 0-21,1 1 2 0,-1 0 0 0,0 1-4 0,1 2-2 15,-1-2 6-15,-1 4-2 0,4-3-6 0,-2 3 10 13,2-1-6-12,-1 1-7-1,0 2 15 22,0 4-6-22,1-3-6 0,2 3 12 0,-1 1 0 0,-1 5-16 0,3-4 20 13,0 5-2-13,0-1-18 0,-2 0 22 12,1 1-10-12,0 2-8 0,0 0 12 14,-1 2-8-14,2-1-2 0,-4 1 2 0,-2 0 2 23,3 0 10-23,-1 2 29 0,2 3 17 0,2 0 2 0,1 0-21 12,1 3-16-12,0 0-13 0,3 2-12 14,-1 0 16-14,3 1-12 0,-2 2-4 0,1-3 10 13,1 2-6-13,-3 1-2 0,4 0 8 16,0 0-4-16,-2 0-7 0,-1 0 7 0,3 0-2 19,0 0-4-19,0 0 10 0,0 0-100 0,0 0-92 0,0 14-100 14,0-3-85-14,0-1-22 0</inkml:trace>
    </iact:actionData>
  </iact:action>
  <iact:action type="add" startTime="163657">
    <iact:property name="dataType"/>
    <iact:actionData xml:id="d110">
      <inkml:trace xmlns:inkml="http://www.w3.org/2003/InkML" xml:id="stk110" contextRef="#ctx0" brushRef="#br0">26447 17648 280 0,'0'0'15'11,"0"0"15"-11,0 0 0 18,0 0 1-18,0 0-1 0,0 0-9 0,0-10 9 0,0 10 16 22,0-9 1-22,0 9-6 0,0-9 13 0,0 9 1 0,0-4-13 13,0 4 20-13,0-5-16 0,0 2-20 0,0 3 2 10,0-1-12-10,0-3-1 13,0 2 13-13,0 2 0 0,0-3-11 21,0 1-7-21,0-1-3 0,0 1-9 0,0-2 6 0,0 4 2 0,0 0-10 9,0 0 9-9,0 0-7 19,0 0 4-19,0 0-3 0,0 0-1 0,0 0 4 0,0 0-6 14,0 0 6-14,0 0-2 0,0 0 0 15,0 0 0-14,0 0 2-1,0 0 0 0,-16 0-10 15,16 16 12-15,0-16-4 0,0 12-6 0,0-4 14 18,0-8-4-18,0 8-8 1,0-1 11-1,0-2-1 14,0-5-6-14,0 4 34 0,0 3 10 0,16-4-2 19,3 1-6-19,0 2-18 0,3-2-18 0,6 0-8 0,-4-2 14 16,9-1-6-16,-2-1-10 0,3 0 20 0,-1 0-7 14,1 0-5-14,3 0 10 0,3-14-10 12,1 14-5-12,2-13 7 0,1 13 5 1,1-10-11 20,5 10 10-21,-7-10-4 0,2 2-9 0,-1 1 13 0,-2 2-6 13,-7 1 4-13,1 4 0 0,-5 0-4 13,-4 0 7-13,-3 0-7 0,-4 0 0 1,0 0 6 12,-6 0-5-13,0 0-3 0,-1 0 8 21,-4 0-6-21,-4 0-6 0,2 0 10 0,3 0-2 0,-8 0-4 14,1 0 12-14,-2 0-6 0,5 0-4 0,-5-14 6 14,5 14-8-14,-5 0 7 0,4 0-3 13,0 0-2-13,0 0 8 0,0 0-8 2,-2 0 2 13,1 0 4-15,3 0-5 0,-1 0-5 0,-4 0 10 15,2 0-3-15,2 0-7 0,-5 0 10 19,2 0-2-19,2 0-4 0,-3 0 8 0,-1 0-2 0,2 0-8 14,1 0-2-14,1 0-53 0,0 0-54 0,1 0-48 19,4 0-71-19,-6 0-18 0</inkml:trace>
    </iact:actionData>
  </iact:action>
  <iact:action type="add" startTime="164544">
    <iact:property name="dataType"/>
    <iact:actionData xml:id="d111">
      <inkml:trace xmlns:inkml="http://www.w3.org/2003/InkML" xml:id="stk111" contextRef="#ctx0" brushRef="#br0">28861 17283 350 0,'-2'0'21'0,"2"0"3"17,0-12-5-16,0 12 4-1,-1-11-21 0,-3 11-7 10,-1 0 15-10,4-9 22 0,-5 9 22 19,2 0 10-19,0 0 1 0,0 0-11 0,-2 0-17 0,0 0 1 15,-4 0-10-15,3 0-16 0,1 0 3 20,-1 0 4-20,-3 0-3 0,2 0 23 0,-2 0 1 0,-2 0-7 15,1 0 14-15,3 8-20 0,-2-8-5 0,-2 8-7 14,5-4-9-14,1 1-2 0,-1-5-8 0,3 5 4 16,-2-3 2-16,5 2 3 0,1 0-3 0,-6-4 6 10,6 3 9-10,0-3 8 24,0 0 19-24,0 0 7 0,0 0-14 0,0 0-8 0,24 0-4 0,-6 0-21 10,0 0 5-10,3 0-5 0,-1-11-10 15,6 11 12-15,4-12-10 0,1 5-3 13,0-1 9-13,3 8-6 0,3-9 2 0,-1 3 8 21,4 0-6-21,-2 2 0 0,3-1 5 0,3-3-5 0,0 5 4 10,-2-5 4-10,-1 3-8 18,-1-1 8-18,-8 1-2 0,2 2-6 0,-8-2 4 0,0 2-4 17,-8 1 4-17,1 2-2 0,-8-3-2 0,-3 1 4 14,2 2-4-14,-5 0-2 0,-1 0 8 0,-1 0-2 17,-3 0-8-17,0 0 8 0,0 0-6 0,0 0 0 17,0 0 4-16,0 0-2-1,0 0 4 0,0 0-6 14,0 0 6-14,0 0-2 0,0 0-6 0,0 0 8 20,0 0-6-20,0 0-51 0,0 15-37 0,0-15-66 0,0 0-69 20,0 0-32-19,0 0-5-1</inkml:trace>
    </iact:actionData>
  </iact:action>
  <iact:action type="add" startTime="165404">
    <iact:property name="dataType"/>
    <iact:actionData xml:id="d112">
      <inkml:trace xmlns:inkml="http://www.w3.org/2003/InkML" xml:id="stk112" contextRef="#ctx0" brushRef="#br0">31810 17175 157 0,'0'0'13'1,"0"0"8"-1,0 0 16 13,0-11 22-13,0 11-8 0,0-9-1 23,0 9-8-23,0 0-5 0,0 0 11 0,0 0 4 0,0-7 0 0,0 7-7 13,0 0-21-13,0 0-3 0,0 0-2 11,0 0-14-11,0 0 15 0,0 0-11 14,0 0-5-14,0 0 9 0,0 0-15 20,0 0 8-20,0 0 6 0,0 0 16 0,0 0 14 0,0 0-1 14,0 0 3-13,0 0-16-1,0 0-13 0,0 0 2 13,0 0-9-12,0 0-6-1,15 0 11 13,-4 0-9-13,6 0-6 0,-4 0 11 0,5 0-10 18,8 0-3-18,1 0 6 0,3 0-10 0,2-13-1 13,5 13 13-12,3-10-1-1,0 2-6 0,4 2 10 19,-1 6-5-18,-2-7-11-1,6 3 16 0,-4-1-5 0,1 1-9 13,-3-2 54-13,-3 1 3 1,-1 2-3 12,3-3 12-12,-4 4-41-1,-4-3-12 0,1 3 0 21,-3 1 5-21,-3-2 8 0,-2-1 3 0,-2 1 1 0,-3-1-6 15,-2-1-7-15,2 2 0 1,-5-1 0-1,-4 4-2 8,0-3-10-8,-1 2 6 24,-3-1-6-24,1 2-4 0,-7 0 14 0,3 0-12 0,0 0 2 0,-4 0 10 15,0 0-10-15,0 0-2 0,0 0 12 0,0 0-14 9,0 0 4-8,0 0 10 12,0 0-12-12,0 0 6-1,0 0 2 0,0 0-2 20,0 0 0-20,0 0 0 0,0 0-4 0,0 0-4 0,0 0 8 11,0 0 2-11,0 0-6 17,0 0 6-17,0 0-4 0,0 0 0 0,0 0 2 0,0 0-2 14,0 0 2-14,0 0-8 0,0 0 8 17,0 0-2-17,0 0-4 0,0 0 8 0,0 0-4 18,0 0-2-18,0 10 6 0,0-10-6 0,0 0-2 0,0 0 8 13,0 0-2-13,0 0 0 0,0 0 6 14,0 7-8-14,0-7-2 0,-15 0 2 0,15 0 0 15,0 5 3-15,-9-5 1 0,9 0-2 20,-4 0-4-20,4 0-6 0,0 0 10 0,0 0 4 0,0 0-4 14,0 0 8-14,0 0-14 0,0 0-6 0,0 0-44 13,0 0-59-13,0 0-63 1,0 0-70 23,0 0-55-24</inkml:trace>
    </iact:actionData>
  </iact:action>
  <iact:action type="add" startTime="166830">
    <iact:property name="dataType"/>
    <iact:actionData xml:id="d113">
      <inkml:trace xmlns:inkml="http://www.w3.org/2003/InkML" xml:id="stk113" contextRef="#ctx0" brushRef="#br0">26475 14908 68 0,'0'0'-12'8,"0"0"12"-8,0 0-3 22,0 0 13-21,0 0 48-1,0 0-7 0,16 0-1 0,-16 0-9 0,20 0-36 11,-9 0-5-11,-11 0 23 20,17 13 33-20,-8 0 1 1,-9 1-1-1,11-1-17 0,-5 2-39 11,0 3-4-11,-1-1 2 0,-3 2 0 19,1 0 8-19,-2-1 5 0,5 0-8 0,-5-2 6 0,3 0-3 15,-1 0-8-15,2-3 4 0,2-2 1 0,-3-1 39 11,3 0 14-11,2-2 10 0,-2-2-10 14,0 0-39-14,3-2-10 0,1-4-11 24,3 0 6-24,-2 0 0 0,0 0-6 0,6 0 6 0,-1-19 2 0,1 1-8 11,1 0 8-11,2-1 0 0,-1-4-10 15,3-1 10-15,-2 0 0 0,-1-3-12 0,4-1 10 13,-7-2 0-13,1-1-13 0,1 1 19 17,-1-1-7-17,-2 1-8 0,-3 2 64 0,0 1-5 17,-2 3 2-17,-1 3 11 0,-1 3-50 0,0 2-4 1,-4 5-2 12,0 3-5-13,-3 0-4 0,2 5-4 17,0-1 10-17,-4 0-4 0,5 4-6 0,0 0 10 14,1 0-8-14,0 0-2 0,-1 0 10 0,1 0-6 20,3 0-8-20,-2 0 16 0,0 14-8 0,0-1-4 0,-1-2-20 15,1-11-76-15,3 13-53 0,-3-3-74 12,3-2-3-12</inkml:trace>
    </iact:actionData>
  </iact:action>
  <iact:action type="add" startTime="167368">
    <iact:property name="dataType"/>
    <iact:actionData xml:id="d114">
      <inkml:trace xmlns:inkml="http://www.w3.org/2003/InkML" xml:id="stk114" contextRef="#ctx0" brushRef="#br0">28167 14542 157 0,'9'-15'3'0,"1"15"-2"0,1-13-6 20,-5 13 17-20,1 0 9 0,0 0 8 0,-3 0 58 0,2 0-16 13,-1 0-8-13,0 0-5 0,-4 13-54 22,1 1 1-22,-2 1-1 0,0 0-8 0,0 2 8 0,0-1-3 0,0 0-6 15,0 0 61-15,0 2 3 0,0-2-3 11,0 0 13-11,0-1-58 0,0-1-9 15,0-1 7-15,18-2-6 0,-4-1 29 0,0-2 14 19,-1-3-6-19,3-2-5 0,2-3-22 0,7 0-13 0,-3 0-3 11,2 0 3-11,6-19-2 17,0 1-3-17,0-1 5 0,4-4 3 0,2 2 1 0,-5-6-4 14,3 0 0-14,2-3 6 0,-7 0 33 18,1-2 12-18,-1-2 1 0,-1-1-12 0,-5 1-34 0,-3 2-2 14,-2 3 9-14,-1 5 33 0,-4 0-5 20,3 6-3-20,-9 3-5 0,0 6-33 0,0 4 0 0,3 1 6 10,-9 2-12-10,2 2 0 0,-1 0 8 17,-2 0-8-17,5 0 10 0,-5 0 4 0,2 0-8 21,1 0 0-21,1 0 2 0,-1 0-4 0,1 0 4 0,0 0-14 14,1 18-74-14,2-1-53 0,1-2-65 0,1 2-48 14,-1-4 7-14</inkml:trace>
    </iact:actionData>
  </iact:action>
  <iact:action type="add" startTime="169152">
    <iact:property name="dataType"/>
    <iact:actionData xml:id="d115">
      <inkml:trace xmlns:inkml="http://www.w3.org/2003/InkML" xml:id="stk115" contextRef="#ctx0" brushRef="#br0">26652 13011 8 0,'-14'-11'0'23,"14"3"45"-23,-9-2 23 0,-1 2 35 0,10 0 25 0,-7 3-23 0,3 1 0 7,2 2-30 14,-5 2-15-21,4 0-27 0,-4 0-17 0,0 0-7 0,3 0-9 13,-3 0 3-13,2 0 1 0,-2 0 50 0,5 0 5 14,-8 12 2-14,4-2-7 0,0 3-41 14,0-5 2-14,-1 1-4 0,3 3 23 0,-3 3-17 15,3-6-1-15,2 2 1 0,-3-1-19 16,0-2 13-16,5 5 0 0,-4-3 3 0,1-2-5 0,3 4-5 17,0-2-2-17,0-2 4 0,0 2 9 0,0 1 8 18,0-3-4-18,0 0 3 0,0 0-7 0,0-3-7 13,19 3 2-13,-4-6-5 0,2 4-7 0,1-4 6 14,-4 0-4-14,8-2-9 0,3 0 9 21,2 0 2-21,0 0-8 0,2 0 15 0,4 0-1 0,-3 0-12 1,1 0 8 12,-1 0-4-13,0 0-6 0,0 0 8 21,-2 0 0-21,-4 0-9 0,-1 0 11 0,-1 0-6 0,-1 0 0 14,-8 0 5-14,2 0-8 0,0 0 3 0,-4 0 6 12,-1 12 1-12,-2 1-5 0,-3-5 6 12,0 3-4-12,-3 1-10 0,-2-1 10 25,0-3-2-25,0 0-7 0,0 5 14 0,0-6-1 0,0 2-12 0,-16-1 14 10,16 2-12-10,-16-4-2 1,16 5 14 11,-17-6-10-11,6 2 2-1,-2-1 6 14,-1 2-6-14,0-1 6 0,1-3-2 22,-4 1-4-22,4 1 2 0,-4-2 0 0,3 0 3 0,-3-3 5 0,0 2-12 8,4-3 2-8,0 0 0 18,3 0-8-18,-4 0 12 0,3 0 0 0,1 0-9 18,4 0 8-18,-4 0-3 0,3-15-6 0,3 4 14 0,1 2-8 13,-1 1 0-13,1-1 4 0,-2 1-10 15,4-3 8-15,-2 3-27 0,3-2-61 0,0-1-44 20,0 0-68-20,0-2-46 0,0-1-3 0</inkml:trace>
    </iact:actionData>
  </iact:action>
  <iact:action type="add" startTime="169777">
    <iact:property name="dataType"/>
    <iact:actionData xml:id="d116">
      <inkml:trace xmlns:inkml="http://www.w3.org/2003/InkML" xml:id="stk116" contextRef="#ctx0" brushRef="#br0">26807 12829 274 0,'14'0'17'0,"7"0"0"17,-2 0 9-17,2 0 0 0,-1 0-19 0,1 0 9 17,3 0-14-17,-4 0-4 0,3 0 5 0,1 0-1 0,-7-9-2 14,2 9 11-14,2-9-4 0,-1 9-9 15,-2-8 5-15,1 2-39 0,-8 6-35 0,1-6-31 13</inkml:trace>
    </iact:actionData>
  </iact:action>
  <iact:action type="add" startTime="170116">
    <iact:property name="dataType"/>
    <iact:actionData xml:id="d117">
      <inkml:trace xmlns:inkml="http://www.w3.org/2003/InkML" xml:id="stk117" contextRef="#ctx0" brushRef="#br0">27310 12757 267 0,'0'0'-12'4,"0"0"5"13,0 0 3-17,0 0-3 0,0 0 16 0,0 0-4 16,0 0-9-16,0 0 9 0,0 0-3 0,0 0 36 12,0 0 18-12,0 11-11 0,0-11 6 24,0 15-37-24,0-7 17 0,0 0 21 0,0 3 3 0,0-1-10 0,0 1-18 11,0 0 20-10,0 4 5-1,-11-4 14 12,11 4-15-12,-13 2-33 0,13-1-3 14,-6 0 21-14,6 3 12 0,-10-3-3 0,9-1-3 21,1 1-31-21,0 0-7 0,0 0 2 0,0-3-10 0,0 0 14 14,0 0-3-14,0-2 1 0,12-1 5 1,6-2-1 12,-7 1-7-13,0-4 5 0,2 0 1 15,4-2-11-15,-1 0 12 0,-1-3-8 0,4 0-10 20,-1 0 6-20,1 0-2 0,1 0 2 0,1-16 8 0,-2 2-6 13,3 1 1-13,-3 3-5 0,1-2-2 15,-3-3 6-15,1-1-11 0,-6 0 13 0,-1 0-4 14,-4-2 0-14,-1 2 2 0,-6-2-8 21,0-1 4-20,0 3-3-1,0-1 6 0,0 2-1 0,-23 2 2 0,3-3 2 12,2 3-6-12,-4 0 0 0,0 2 6 15,0 0-6-15,1 3-4 0,-3 3 6 1,4-1-5 19,1 1 1-20,1 1 8 0,2 4-2 0,2 0-4 0,6 0 2 15,-5 0 5-15,4 0-5 0,1 0 4 11,2 0-61-11,0 12-46 0,6-12-45 14,-1 11-32-14,1-11 4 0,0 11-15 0,0-11 43 21</inkml:trace>
    </iact:actionData>
  </iact:action>
  <iact:action type="add" startTime="170722">
    <iact:property name="dataType"/>
    <iact:actionData xml:id="d118">
      <inkml:trace xmlns:inkml="http://www.w3.org/2003/InkML" xml:id="stk118" contextRef="#ctx0" brushRef="#br0">27921 12550 205 0,'0'0'3'0,"0"0"-10"15,0 0 11-15,0 0 27 0,0 0 26 0,0 0 21 10,0 0 8-10,0 0-6 14,0 0-25-14,0 12-8 0,0 3-15 0,0-5 9 14,-15 7 10-14,15 2-5 0,-15-1 3 17,15 0-31-17,0-2-21 0,0 3 8 0,-11-1-1 18,11 1 9-18,0-3 13 0,0 0-9 0,0-4-6 0,0 1-4 14,0-2-1-14,0 0-2 0,0-3 9 15,14-3-10-15,-14-2-5 0,19 0 6 0,-11-3-6 14,4 0 2-14,-3 0 4 0,0 0-2 0,2 0-11 21,1-14 11-21,2 14-6 0,0-18 2 0,-1 4 11 0,4-2-7 14,-4 3-2-14,-2-5 4 0,1 2-2 15,-5-1-10-15,1 1 12 1,-5-1-10-1,0 3-5 19,-3 1 19-19,0 0-10 0,0 0 4 0,0 3 3 0,0-2-10 14,-21 1 3-14,21-2 2 0,-19 4-2 0,3 0 6 12,2-1-6-12,3 7 2 0,2-3 0 14,-2 3 0-14,1-1 2 0,3 4 0 21,7 0 0-21,-9 0-4 0,2 0 7 0,3 0-7 0,4 0 4 13,-3 16 2-13,2-3-67 0,1 0-59 0,0-13-74 14,0 13-52-14</inkml:trace>
    </iact:actionData>
  </iact:action>
  <iact:action type="add" startTime="171768">
    <iact:property name="dataType"/>
    <iact:actionData xml:id="d119">
      <inkml:trace xmlns:inkml="http://www.w3.org/2003/InkML" xml:id="stk119" contextRef="#ctx0" brushRef="#br0">28909 12199 239 0,'-20'-13'-5'8,"2"-1"3"-8,-1 3 17 20,5-1 41-20,-4 4 33 0,-1 3 17 0,6 5 1 0,-4 0-37 12,2 0-23-12,-1 0-23 0,2 0-15 18,0 13 0-16,-2-13-13-1,0 20 12-1,2-3-3 0,1-1 10 11,-1 2 33-11,0 2-2 0,1-1-11 14,0 1 0-14,2 2-29 0,2-3-13 19,-1 3 16-19,-1-4-11 0,5 1 0 0,1-1 10 0,-1-2-6 15,0-1-6-15,-1-3 8 0,3 1-4 0,2 2 3 13,-3-1 1-13,1-3-2 0,2-1 2 22,-4 1-2-22,2-1-8 0,1-2 8 0,-1 2 3 0,1-4-14 0,-5 0 13 13,6-4-34-13,-3 3-33 0,3-4-18 12,-1-1-34-12,3 0-3 0,0 0-8 23,0 0-14-23,0-14 14 0</inkml:trace>
    </iact:actionData>
  </iact:action>
  <iact:action type="add" startTime="172057">
    <iact:property name="dataType"/>
    <iact:actionData xml:id="d120">
      <inkml:trace xmlns:inkml="http://www.w3.org/2003/InkML" xml:id="stk120" contextRef="#ctx0" brushRef="#br0">28404 12223 239 0,'-1'-13'7'0,"1"4"10"16,0-1 19-16,0 5 4 0,0-1-10 0,0 4-6 14,0-1-25-14,0 3-6 0,0 0 30 0,0 0 21 20,0 0 9-20,17 0 6 0,-17 0-20 0,14 16-23 0,5 0 35 16,-1-1 1-16,-2 2-8 1,2-1 6-1,5 1-36 14,-2 2-7-14,2 0 4 0,4-2-7 11,-3 3-4-11,1-2 5 0,3 1-5 22,-4-3-3-22,0 2 6 0,0-1 1 0,-1-1 0 0,-4-1-2 0,-1 0 5 15,1-3-7-15,-4 1 4 0,1-5-17 11,-6-1-63-11,0-1-49 1,1-3-73 22,-5-2-2-23</inkml:trace>
    </iact:actionData>
  </iact:action>
  <iact:action type="add" startTime="172434">
    <iact:property name="dataType"/>
    <iact:actionData xml:id="d121">
      <inkml:trace xmlns:inkml="http://www.w3.org/2003/InkML" xml:id="stk121" contextRef="#ctx0" brushRef="#br0">28979 12024 274 0,'-7'0'6'1,"1"0"12"18,-1 14 6-19,-2-14 27 0,5 13 7 0,-3 0-2 0,0 0-14 17,0 1-24-17,2-1-11 0,4 0 11 0,-5 0 18 11,2 1-2-11,4-2-3 0,0-1-13 14,0 0-11-14,0-2 6 0,0 2 2 0,21-5-6 13,-9 0 2-12,5-1-6-1,-3-3 4 14,7 3-9-14,5-3-3 0,-3 1 7 0,5-2-12 16,1-1 5-16,3 0 10 0,0 0-9 0,2 0 2 18,-4 0 4-18,-1 0-6 0,1 0-2 0,-4 0 4 17,-2 0 4-17,-4 0-4 0,0 0 3 0,-5 0-1 0,2 0-9 14,-4 0 3-14,-1 13 2 0,-2-2-1 18,-3-11 10-18,0 15-3 0,-6-3-6 0,2-2 2 0,-3-2 0 17,0 2-2-17,0-2 4 0,0 2 1 0,0 0-1 13,0-2 0-13,0-1-4 0,0 3 6 22,-17 1-4-22,1-1-3 0,5-3 6 0,2 2-3 0,-2-2-4 0,-6 0 12 14,6 3-6-14,-2-4-6 0,-1-2 8 12,-1 0-6-12,3 0-2 0,-3-3 8 12,1 3 0-11,1-3-6-1,1-1 11 23,5 0-4-23,-3 0-12 0,0 0 14 0,3 0-8 0,-1 0-3 0,4 0 11 10,-3-11-7-10,3 11-22 1,-3-13-52 12,0 5-58-13,2-1-42 0,-2-3-1 15</inkml:trace>
    </iact:actionData>
  </iact:action>
  <iact:action type="add" startTime="172889">
    <iact:property name="dataType"/>
    <iact:actionData xml:id="d122">
      <inkml:trace xmlns:inkml="http://www.w3.org/2003/InkML" xml:id="stk122" contextRef="#ctx0" brushRef="#br0">29122 11882 15 0,'0'0'8'0,"-10"0"0"0,10 0-6 0,0 0 8 0,0 0-9 18,0 0-2-18,0 0 43 0,0 0-3 0,15 0-8 0,3 0 8 14,1 0-32-14,2 0-14 0,-1 0 19 12,3 0-2-12,4 0-12 0,-6 0-13 14,7 13-41-14</inkml:trace>
    </iact:actionData>
  </iact:action>
  <iact:action type="add" startTime="173104">
    <iact:property name="dataType"/>
    <iact:actionData xml:id="d123">
      <inkml:trace xmlns:inkml="http://www.w3.org/2003/InkML" xml:id="stk123" contextRef="#ctx0" brushRef="#br0">29473 11900 246 0,'-7'5'10'1,"-1"3"12"4,2 0-1 8,5 2 7-13,-5-1-12 0,6 1-13 12,0 0 6-12,0-1-7 0,0-1 3 23,0 0 9-23,0 2 14 0,17-2 11 0,-4-3 0 0,0-2-8 0,-2 2-22 12,2-5 0-12,4 2-6 0,-1-2-8 13,-1 0 10-13,5 0-8 0,0 0-1 14,1 0 13-14,-1 0-5 0,3-14-6 0,-3 2 7 22,3 12-7-22,-1-12 4 0,2 0-2 0,-2 0-5 0,-5 1 5 12,3 3-4-12,-6-1 4 0,0-1 2 15,0-3 0-15,-8 3-6 0,4-3 13 0,-3 2-12 14,-5 0 1-14,2-1 6 0,-1 3-17 16,-3-2 18-16,0 3-3 0,0 0-13 0,0 0 13 1,0 6-2 12,0-4-10-13,0 2 19 1,0 0-6 16,0 1-10-17,0-1 19 0,0 4-15 0,0 0 3 16,0 0 63-16,0 0-5 1,0 0 16-1,0 16-10 0,0-16-57 14,0 20 6-14,0-3-11 0,0 1 3 21,0 0 3-21,0-4-8 0,0 4 13 0,0-2 14 0,0-2 9 13,0-1-9-13,0 2-6 1,11-3-14-1,0-3-5 13,4-2 4-13,0 1-2 0,1-4 1 21,8-4-9-21,0 0 6 0,6 0-2 0,4 0 2 0,0 0 0 13,-1-19-2-13,1 3 6 0,2-1-8 0,-6 0 2 14,-6-3 0-14,-2 1-4 0,0-2 0 11,-8-1 8-11,-8 1-4 0,-6-3-4 23,0 1 6-23,0 4-8 0,0-4-5 0,-27 6 11 0,1-4 0 0,0 5 0 12,-3 1 8-12,-5 4-6 0,5 0-6 14,-1 8 6-14,0 3-2 0,1 0-2 14,3 0 7-14,0 0-7 0,6 21-73 1,-1-2-79 15,3-3-88-16,6 7 3 0</inkml:trace>
    </iact:actionData>
  </iact:action>
  <iact:action type="add" startTime="174245">
    <iact:property name="dataType"/>
    <iact:actionData xml:id="d124">
      <inkml:trace xmlns:inkml="http://www.w3.org/2003/InkML" xml:id="stk124" contextRef="#ctx0" brushRef="#br0">26608 13855 109 0,'0'0'17'30,"0"0"17"-30,0 0 2 0,0 0 0 0,15 0 9 0,-15 0-3 0,12 0 17 0,-12 0 2 0,12 0-22 17,-2 0-11-17,-4 0-21 0,3 0 2 0,2 0-2 18,6 0-3-18,-4 0 26 0,4 0 15 0,1 0 4 14,4 0 0-14,-1 0-26 0,5-13-15 0,1 13-5 17,3-13 5-17,4 2-3 0,1-2-1 0,1 2-1 17,5-1 25-17,0 2 18 0,0-3 2 0,6 3-4 12,2-1-31-10,-7-5-7-2,2 6-8 0,2-3-3 18,-2 0 8-18,1 0-7 0,-1-1-5 0,-1 1 15 2,1-3-4 11,2 3-10-13,-2-1 17 1,-2-3-9 11,5 3-11-11,-6-2 15-1,-2-1-2 12,2 0-11-12,-1 1 16 0,1 0-9 0,2-1-7 23,1-1 15-23,0 0-5 0,1-1-8 0,5 3 7 0,3-3 7 12,4 2 21-12,-6 1 27 0,4-3 3 1,1 1-10 12,-2-1-27-13,-2 3-8 0,5 0-11 14,-6 1-2-14,2-2 7 0,-2-2-10 20,-3 4 3-20,-1-1 9 0,2 3-5 0,-1-3-8 0,-4-2 10 1,-1 4-12 12,4-2-3-13,-5 1 16 0,-1-1-9 14,4 2-1-14,-1-4 6 0,-3 2-3 16,0-1-9-16,0 2 10 0,0-2-2 0,1 2-7 1,-5-2 14 17,1 1-6-18,0 2-8 0,2-2 14 0,-3 2-10 14,2 2-2-14,-1-1 14 0,-1-3-14 0,-3 3 2 15,3 1 12-15,-3-2-8 0,3 2-2 15,0-3 6-15,-4 2-6 0,-2 4-9 0,6-5 16 19,0 5-3-19,-3-2-9 0,3 1 16 0,-6-1-12 0,2 3-7 15,-2 0 14-15,-1-2-2 0,-4 2-6 0,1 0 15 13,-3 2-7-13,-4-2-8 0,1 0 14 13,-1 3-7-13,0 2-6 0,0 0 20 2,-3 2 14 18,1 0-2-20,-1 1 9 0,3-3-9 0,2 1-25 0,-7 2 8 13,1-2-3-13,5 2-7 0,-2-1 2 13,-4-2-8-13,4 1 2 1,-4 0 1 12,0-1 3-13,0 2 0 1,1-2-4-1,1-1 2 20,-4 1 0-20,4 1 0 0,-6-2 0 0,2 1 4 0,3-2-4 14,-4 3-4-14,-3-4 6 0,2 2-6 14,-2-1 13-14,-6 2-5 0,4-2 0 0,-3 2 2 16,2 0-16-16,-2 2 18 0,2-3-4 0,-5 4-2 19,1-1 4-19,2-1-10 0,-1 0 4 0,-1 1 2 0,-2-2-2 13,0 1 2-13,0 1-4 0,0 0-2 15,0-2 2-15,0 3-56 0,0 0-74 0,0 0-86 15,0 0-116-15</inkml:trace>
    </iact:actionData>
  </iact:action>
  <iact:action type="add" startTime="175781">
    <iact:property name="dataType"/>
    <iact:actionData xml:id="d125">
      <inkml:trace xmlns:inkml="http://www.w3.org/2003/InkML" xml:id="stk125" contextRef="#ctx0" brushRef="#br0">31292 12099 547 0,'-10'0'5'10,"5"0"-7"-10,1 0 8 20,4 0-4-20,0 0-6 0,0 0 7 0,0 0-6 0,0 0 12 12,0 0 5-12,0 0 41 0,0 0 7 22,0 0-4-21,0 0 19-1,0 0-40 0,0 0-4 0,13 0 2 0,-13 13-28 10,18-13 1-9,-6 7-3 12,5-7-9-13,-4 0 8 0,4 0-6 0,0 0 2 21,7 0 4-21,-1 0-2 0,-1 0 6 0,4 0-3 0,1 0-5 13,0 0 4-13,3 0 2 0,-2 0-10 12,-4-11 10-12,5 11-10 0,-5 0-28 24,0-7-43-24,-1 7-51 0,-7-6-66 0,-2-1-25 0</inkml:trace>
    </iact:actionData>
  </iact:action>
  <iact:action type="add" startTime="176998">
    <iact:property name="dataType"/>
    <iact:actionData xml:id="d126">
      <inkml:trace xmlns:inkml="http://www.w3.org/2003/InkML" xml:id="stk126" contextRef="#ctx0" brushRef="#br0">20950 11902 364 0,'0'-7'19'24,"0"1"0"-24,0-1 6 0,0 1 3 0,0 1-26 0,0 0 12 0,0-1 18 4,0 3 3 14,16-2 26-18,-16 2 8 0,10 1-20 0,0-1 2 14,-10 3-18-14,5 0-17 0,2 0-3 0,-2 0-9 16,0 0 3-16,0 0-7 0,-3 0 0 0,0 0 17 18,2 0 17-18,2 0 6 0,-5 0 13 0,8 0-22 14,-6 0-18-14,7 14 10 0,-3-2-12 0,3-3 4 13,1 1-1-13,-1 1-3 0,6-3 3 28,-5 3 5-28,3 1 0 0,2-3-12 0,-2 2 4 0,2 1 3 0,-2-1-4 0,1 0-3 9,1 2 1-9,-2 0-10 2,2 0 4 15,-5-2 6-17,-1 2-4 0,0-2 7 0,0 2 1 14,0-1-4-14,0 0 0 0,-4-1 1 0,1 1 1 10,1-1-5-10,-2 0 5 14,-2-1-2-14,3 3-6 0,-2-2 7 0,3-3-1 14,-2 3-11-14,-2-3 11 0,3 0-3 21,0-1-11-21,2 3 12 0,-5-3 0 0,3 3-12 0,3-3 14 14,-3 1-2-14,-1 3-14 0,0-3 21 0,-1-1-9 14,3-1-2-14,-3 4 6 0,1-4-14 16,-3 2 4-16,1-3-3 0,0 1 3 0,1 1 7 15,-3-3-5-15,1 1 4 0,-1-3 4 0,-2 1-10 15,3 0 16-15,-1-3 19 0,0 0 9 0,1 0 19 18,-1 0 3-18,-2 0-16 0,0 0-12 0,0 0-9 1,2 0-19 12,-2 0 6-13,0 0 2 0,0 0 3 21,0 0 17-21,0 0-5 0,0 0-2 0,0 0 0 0,0 0-8 14,0 0-5-14,0 0 3 0,0 0-3 0,0 0-7 13,0 0 1-13,0 0 3 0,0 0-7 23,0 0 0-23,0 0 7 0,0-13-5 0,0 13-4 0,0-10 7 0,0 10-7 13,0-9-4-13,11-2 4 0,-11 5-4 12,10-4 0-12,-3 2 0 0,2-3 2 13,-1-1 1-13,2-1-1 0,-1 0 4 22,8-1-6-22,-6-4 6 0,5-2-8 0,0 2 4 0,5-5 7 0,-1-4-12 12,3 1 10-12,2-1-12 0,2-6-3 14,2 1 8-14,0-4-2 0,3-3-2 14,0 0 4-14,3-1 0 0,1 0-9 0,-1-3 11 17,2-1-6-16,-6 1-8-1,4-4 7 0,1 1-5 13,-1-4 4-13,1-2 6 0,4 1 0 1,-2-2-9 16,3-2 3-17,8-3-2 0,-4 2-2 0,4 0 10 17,2 4 2-17,-3 0 0 0,0 1 2 0,-2 1 0 13,2 4-6-12,-1 6 2-1,0-1-2 1,1 1 4 18,-1 0 0-19,4 3 6 0,3 0-8 0,-2 3 2 0,0-1 0 15,1 3-10-15,-1 0 12 0,-3 1-6 2,-1 3 6 10,-4 3 3-12,-3 1-5 1,-4 0 0 18,-1 6-4-19,-6 0-3 0,-2-1 5 0,-4 3 0 0,-2 2-4 13,-2-1 6-13,-3 2 0 0,-5-1-4 11,3 4 9-10,-4-4-5-1,-1 4-6 14,0-1 1-14,0 1-5 0,0-1 4 0,0 3 4 22,0-5 0-22,1 3 2 0,0 2-2 0,1-3 0 0,2 0-4 12,-1 3 4-12,-6-2-4 0,3 1 0 14,-2-1 10-14,2 2-4 0,-3 3-4 1,2-3 0 12,-5 3-4-13,2 0 1 0,-5 2 12 17,4-2-5-17,-3 2-5 0,3 0 3 0,-5 3-2 14,4-4-2-14,0 3 13 0,-2 0-7 0,-1 1-4 17,2-2 4-16,-3 2-4-1,0 0-2 0,0-2 8 1,0 2-2 11,0 0 2-12,0-1 4 0,0 1-8 21,0 0-2-21,0 0-2 0,0 0 2 0,0 0 0 0,0 0 14 14,0 0-7-14,0 0-12 0,0 0 14 15,0 0-14-15,0 0 5 0,0 0 15 0,0 0-13 13,0 0-2-13,0 0 6 0,0 0-7 21,0 0 1-21,0 0 7 0,0 0-7 0,0 0-9 0,0 0 9 0,0 0-10 16,0 0-15-16,0 0-21 0,0 0-20 0,0 0-30 13,0 0-25-13,0 0 13 0,0 0-33 12,0 0-10-12,0 0-20 0,0 0-38 22,0 0-14-22,0 0-12 0</inkml:trace>
    </iact:actionData>
  </iact:action>
  <iact:action type="add" startTime="180695">
    <iact:property name="dataType"/>
    <iact:actionData xml:id="d127">
      <inkml:trace xmlns:inkml="http://www.w3.org/2003/InkML" xml:id="stk127" contextRef="#ctx0" brushRef="#br0">18442 13883 143 0,'0'-8'8'3,"0"1"8"14,0 5 8-17,0-4-2 0,0 1-7 0,0 3-3 16,0-1-12-15,0 0 6-1,0-2 1 0,0 2-11 17,0-3 18-16,-15 3 28-1,15-1-8 0,-17 0 15 0,1 0-17 10,5 1-29-10,-1-2 2 17,1 0-5-17,0 2-1 0,2-2 1 0,-4 0-2 0,3 1-7 14,-2-2 6-14,0 2-4 0,1-1 10 19,-1 0 1-19,5-1-3 0,0 3 6 0,-3 1-12 0,-1-3 10 13,-2 3 1-13,2-2-12 0,-2 4 10 22,0-4-8-22,-2 2 1 0,-4 2 8 0,3-2-1 1,2 2-6-1,3 0 7 10,-1 0-3-10,1 0-7 15,-2 0 6-15,-1 0-1 0,7 0-5 0,-3 0 9 23,0 0-4-22,3 0-4-1,-3 0 2 0,3 0-1 0,0 0 6 0,-2 0-3 10,1 12 7-10,-2-12-8 0,-2 12 1 13,1-4 7-13,0 0-13 0,1 2 13 23,-6-1-5-23,3 3-9 0,1-3 9 0,-4-1 3 0,2 5-8 0,1-2 4 13,-1 1 6-13,1 2-14 0,-1 0 13 11,-1-2 22-11,3 4 18 0,0-2 13 13,-1 0-3-13,6 3-27 0,-5-1-22 15,4-2-7-15,1-1 0 0,0 3 0 0,2-3 2 18,-1 0-2-18,-3 1-6 0,5-2 13 0,-2 4-7 16,1-2-2-16,-1 1 10 0,-2-1-5 0,0 2-1 14,1-3 13-14,-1 5-10 0,2-3-6 0,-7 0 6 17,5 0-7-17,1-2 6 0,-3 3 3 0,3 2-3 15,1-1-8-15,-4-2 4 0,3 2-4 0,0 4 6 20,1 2 4-20,0-2-6 0,2 1 1 0,-3-1-1 0,4 0-3 13,-1 1 5-12,0 1 3-1,2-5-7 15,1 4 2-15,1-1 4 0,0-2-4 0,0 4-2 19,0-1 7-19,0-1-5 0,-4 0-3 0,4 2 12 0,0-4-9 15,0 0-2-15,0-1 8 0,0 3-13 10,0-2 5-10,0 1 4 0,0 0-4 24,0 0 2-24,0-4 5 0,0 4-7 0,0 0-1 0,0-1 12 0,0-1-11 12,0 1 6-12,0-1-1 0,0-1-8 12,0 3 3-12,0-2 2 0,0-1 2 14,0 1-2-14,0 0 5 0,0-4-5 21,0 4 4-21,0-1-2 0,11-1-4 0,-11-3 4 0,10 3 2 0,-2-3-3 10,-8 2-3-10,7 1 6 18,3-2-10-18,-4 1 5 0,4-1 4 0,-6-1-8 0,3 0 3 14,2 1 2-14,-2-1 4 0,3 0-2 16,-1 0 1-16,0 1 2 1,1-4-6-1,0 4 4 13,0-2-1-13,0-1-7 0,0 2 10 0,-3-2-5 22,6 2-5-22,-6-2 8 0,3 1-6 0,-3-3-1 0,0 2 9 12,3 1-3-12,-3-4-4 0,1 3 6 13,2-1-11-13,-3-2 5 0,3 5 2 1,0-2 0 21,1 0 4-22,-1-1 1 0,-2 3-1 0,2-4-8 0,3 1 12 14,-1-2-14-14,-3 2 6 0,0-4 7 0,1 0-10 10,0 2 8-10,-2-2-1 25,1 0-6-25,-1 0 2 0,0 0 2 0,-1-2-6 0,3 1 4 0,-5 1 8 1,2-3-10 10,5 1-2-11,-2-3 10 12,-3 1-8-12,3 3 0 0,0-3 11 1,0 0-10 12,-2 2-5-13,5-3 8 0,-3 1-4 21,-3-1-6-21,7 1 16 0,-2-2-8 0,0 0-9 0,4 0 18 10,-2 0-7-9,-2 0-2-1,5 0 11 16,1 0-8-16,-2 0-10 0,-2 0 13 0,-5 0-6 14,6 0-10-14,-3-10 18 0,3 10-8 19,-3 0-8-19,-2 0 17 0,5 0-9 0,-1 0 2 0,6 0 11 14,-7 0-13-14,3 0-7 0,-1-12 7 0,0 12 0 19,-1-13-5-19,-1 13 12 0,1-10-5 0,1 10-6 2,0-11 0 10,-4 3 6-12,2 3-9 0,1-1 5 12,-3 1 11-12,1-2-7 0,1 2 2 23,-1-2-4-23,0-2 0 0,-1 1-4 0,3-1-3 0,-1-1 10 0,0 0-1 12,0 2-4-12,-2-1 13 0,2-1-9 13,0-1-11-13,1 1 9 0,0-3-4 22,-1 5-5-22,-2-3 18 0,4-2-3 0,0 3-10 0,-3-1 12 2,-1 0-12 9,5 0-3-11,-7-1 12 0,3 1-5 13,-1 0-3-13,1-2 6 0,-2 2-3 14,-2-1-9-14,3-2 16 0,1 3-5 21,-2-2-9-21,-2 5 19 0,-1-3-15 0,3-1-1 0,-4-2 9 0,1 1-6 10,3 1-1-10,-4-4 7 18,-1 2-5-18,0-2-3 0,-1 0 8 0,-4 0-10 1,3 1 1 14,-2-1 10-15,-1 0-10 0,0-1 9 0,0-1 1 18,0 4-12-18,0-4 5 0,0 4-3 0,0-4 0 14,0 2 10-14,0-1-5 0,0 1-2 0,0 0 4 14,-13 0-10-14,13 0 0 0,-17-1 9 14,6-1-8-14,11 2 4 0,-13 0 8 0,2-2-10 20,1 1 6-20,1-1 0 0,-1-3 0 0,-1 2-6 0,3-1 8 15,-4-1-4-15,2-1-6 0,-1-2 13 15,-1 0-14-14,3-1 3-1,-7 1 12 0,5 0-12 12,-1-1 2-12,-1-3 4 0,2 4-4 21,-2 0 6-21,2-1-4 0,2 0 5 0,-2 1-14 0,0 0-2 0,-4 1 15 13,8-1-10-13,-6 7 5 0,2-3 15 14,0 4 29-14,-2 1-1 0,0 1 13 1,2-2-14 19,-1 5-37-20,-2 0 6 0,-1-6-7 0,-3 3 1 0,7-2 0 13,-3-2-4-13,-3 1 0 0,0 2 2 14,-6-4-2-14,5 1 1 0,0-1-4 15,1 1 5-15,-1 2-2 0,5-2 0 0,0-1 5 20,3 0-3-20,0 2 4 0,3-1-6 0,0 0 2 0,3 0-6 9,0 2 0-9,1 0 6 2,-1 1 0 14,4 1-4-16,0 3 8 0,0-2-8 0,0 5-6 16,0-2 8-16,0 2-39 0,0 2-85 0,15 1-92 14,-15-1-32-14</inkml:trace>
    </iact:actionData>
  </iact:action>
  <iact:action type="add" startTime="183068">
    <iact:property name="dataType"/>
    <iact:actionData xml:id="d128">
      <inkml:trace xmlns:inkml="http://www.w3.org/2003/InkML" xml:id="stk128" contextRef="#ctx0" brushRef="#br0">20694 12135 301 0,'0'-10'3'27,"0"2"11"-27,0 3 0 0,0-3-3 0,0 2-4 0,0-1-11 0,0 4 6 0,0-1 3 12,0 0 18-12,0 3 30 0,0-1-2 19,0 1-5-19,-17 0-11 0,6-2-29 0,-1 3-8 14,1 0 0-14,-2 0 2 0,-1 0-2 0,-3 0-1 11,0 0 6-11,-4 0-5 0,-4 0 1 23,0 0-3-23,-4 0 4 0,0 0 0 0,-6 0-2 0,-2 12 11 13,2-12-3-13,-2 14-8 0,1-14 4 0,-3 14-6 11,-1-6 6-9,-1 2 0-2,-1 1-6 12,1-4 12-12,-2 2-12 0,-5 1 2 24,0 1 6-24,-3-2-4 0,-2 2 2 0,0-5-1 0,-2 5-1 0,-3 1 2 11,-5-1-7-11,1-2 1 0,-2 3 9 14,-2 1-10-14,-3 0 1 0,-2-1 14 14,2 1-9-14,0 0-4 0,-2 0 12 0,4-2-8 17,-3 2-4-17,0 1 5 0,2-1 1 0,0 0-10 14,-2-2 5-14,4 1 6 0,0 0-2 2,6 0 1 15,2-1 5-17,6-2-6 0,3 1-6 0,12-2 8 14,-5 2-8-14,5 1 9 0,5-3 1 0,4-1-8 15,1-1 5-15,1 4-13 0,6-4 11 20,2 2 5-20,1-3-14 0,6 3 14 0,2-2-10 0,0 1-3 1,4 1 11 13,-2-1-2-14,2-3-2 0,5 1 10 11,-4 3 19-11,4-3 11 0,0-2-4 23,0 2 2-22,0 0-19-1,0 1-14 0,0 4 4 0,0 1-13 0,16 2 2 13,-16 5 4-13,0 1-2 0,11 2 0 11,-11 1 8-11,0 2 19 0,10-1 23 14,-10 6 12-14,0 0-12 0,0 2-26 21,0 0-19-21,0 5-8 0,0 1 3 0,0 3 7 0,0-1-9 0,-16-2 4 10,16 3 2-10,-17 0-8 17,17 0 10-16,-11-1-2-1,0-2-4 0,4 0 2 0,-1 0-2 13,3-3 0-13,-1 1 3 0,0 2-3 18,1 0 6-18,3 0-2 0,1 0-8 0,1-1 17 17,0 3-11-17,0-2-2 0,0 3 10 0,0-2-10 0,0 0 0 17,0 4 7-17,0 0-1 0,0 2-8 0,0 3 13 13,0-2 0-13,0 3-7 0,0 1 4 13,0 2-14-13,0 1-5 0,0 1 13 24,0 5 3-24,0 0 47 0,-16 4 19 0,16 1-2 0,-13 0-11 0,13 3-33 13,0-4-19-13,0-1-10 0,0-4 16 21,0-1-12-21,0-5 6 0,0-3 19 0,0-1-1 0,0 0 0 2,18-4 0 1,-7 1-12 21,3-4-8-24,-3 0 5 0,4-3 1 0,0-1-4 0,2 0 8 0,-1 1-4 9,-3-3-8-9,1-2 6 23,0 2-4-23,0-2 0 0,-1 0 4 0,3 0-6 0,-5-1 2 0,-1-1-2 12,4 0 4-12,-2 0-10 0,2-3 8 13,-8-1-2-13,5 1-10 0,-1-3 10 14,1-4-8-14,-2 2 2 0,2 1 8 2,-1-4 2 17,-1 2-6-19,-2-3 6 0,1 0-8 0,-5-1 0 0,3 1 6 10,-2-2-6-9,-2 0 4 16,0-3 4-17,3 3-8 0,-1-1 0 0,0 1 10 0,-2 1-10 17,2 2 2-17,2-1 4 0,-1 0-8 0,0 2 6 13,-5 2-2-13,0 0 0 0,0 2 4 2,0-1-8 14,0-2 12-16,0 1-6 1,0 2-8-1,0-1 14 16,0 0-10-16,0-3-2 0,0-1 10 0,0-1-8 14,0 2-2-14,0 0 10 0,0-1-2 1,0-1-6 20,0 0 6-21,0 1-4 0,0-1 0 0,0 1 6 0,15-3-2 13,-3 0-2-13,-12 1-6 0,14-3 2 14,-3-1-4-14,1 1 4 0,-1-1 2 0,5-1-2 11,-6 0 8-11,1 0-2 23,5 0-4-23,-2-4 4 1,6 2-4-1,-3-2-2 0,-2 2 6 0,7-2-6 1,-4-2-6 8,6-1 6-9,-1-2 2 11,3-3-6-11,-1 2 10 0,5-2-2 17,4 0-6-17,0 0 6 0,8 0 2 0,-3 0-4 17,7 0 6-17,2-12-2 0,0 12-6 0,2-12 2 18,3 1-4-18,-1 4 4 0,5-3 2 0,-6 3 2 0,5 0-2 13,-3 1 2-12,1-1-2-1,-3 2-6 16,4 0 4-16,1-2-6 0,-2 0 4 0,-2 2 4 2,5-3-4 11,-2 2 6-13,4-4-6 1,0-1 2 19,-5 3 2-20,2-3 0 0,1-1 4 0,1 1-6 0,2 1 0 10,-2-3-2-10,5-1 2 0,-1 1 2 17,2 0 0-17,2-4-2 0,5-1-4 0,-2 5 2 21,-1-5-2-21,4 5 6 0,-1-3-2 0,0 2 2 0,0 1-2 14,-2-1-2-14,0 3 2 0,-3-1-4 0,0 1 6 12,-1 0 0-12,-4-1 0 0,-4 1 2 13,3 3-8-13,-2-3 2 0,-4 1 4 24,5 1-6-24,-5 0 10 0,-2-3-2 0,2 2-10 0,-3 0 12 0,-1 1-2 10,-3-1-8-10,0 2 6 14,-4 2-8-14,1-5 4 0,1 1 4 0,-1 0-2 14,-1-1 2-14,5 1 0 0,0 1-6 21,5-1 6-21,0 0 0 0,4 0-10 0,-3-1 12 0,0 2-2 0,1 0-4 10,2-1 4-10,-2 3-4 17,2-3 0-16,-1-1 8-1,3 5-4 0,-2-4-4 0,3 2 6 16,2-1-6-16,-2 2 0 0,-3 2 8 15,4-3-8-15,-7 5 0 0,0-4 0 0,0 1-2 1,-1 0 6 15,-6-1-6-16,1 2 6 0,-1-4 2 0,0 0-12 16,-3 2 16-16,0-1-6 0,-1 1-8 0,-4-2 8 15,3 2 0-15,-4-1 0 0,-4 0 6 2,0 1 2 16,-8 0-10-18,4 0 3 1,-2 2-1-1,-4-3-2 0,0 2 0 13,-2-1-3-13,-1 1 3 0,0 1 2 11,-1-1-6-11,-1-1 8 0,-1 1-2 14,-2-1-10-14,2 1 14 0,4 0-8 25,-2-1-4-25,-2 0 8 0,3 0-2 0,-1 0-2 0,6 1 6 0,-6 3-2 10,4-2-8-10,0 1 8 0,-1-1 2 14,2-1-6-14,-2 2 11 0,0-2-7 14,0 2-12-14,1-2 12 0,-4 0-2 0,1 0-5 16,-2 1 13-16,-2-1-6 0,0-1-12 0,1 1 15 14,-2-1-3-14,2-1-9 1,-2-1 13-1,0-1-2 17,2-1-8-17,-1 1 7 0,3-2-1 0,1 0-4 17,-2 1 4-17,-2 1 6 0,7-1-10 0,-3 2 4 14,-1 0-4-14,4-2 2 0,-1 1 4 0,3-1-10 20,-4 0 10-20,5 0-2 0,-5-1-6 0,1 1 10 0,-1 0 0 14,0 1-6-14,-7-1 2 0,4 1-2 15,-4 1-6-15,1-2 4 0,-6-1 2 0,1 1 4 20,-1-2-2-20,-4 0-6 0,7 0 8 0,-8-3-8 0,3 2 0 15,-4-6 6-15,3 4-4 0,3-5 2 0,-3 2 0 10,-3-2 2-10,2 2 0 15,-5-5-6-15,5 4 4 0,-3-2 2 0,1-1-6 24,-4 0 6-24,0-2 0 0,0 1-10 0,0-3 6 0,0 0 0 0,0-3-7 9,0 0 7-9,0-4 4 14,0-4-8-14,-18-1 13 0,1-2-7 0,0-4-13 14,1-4 13-14,-5-4-6 0,4-2-4 17,-2-4 12-17,-5-2-6 0,4-2 0 1,-1 0 10 0,4-1-6 11,-2-3-2-12,2 2 0 0,6-1-4 18,-1 0 0-18,4-1 6 0,4 4-8 0,-4-4 6 17,4 1-2-17,4 0 2 0,-6 0 4 0,6 2-10 0,-1-2 2 13,0 0-6-13,-4 1 6 0,5-2 2 21,-4 4-2-21,3-3 6 0,-5-1-6 0,2 1 0 0,-1-2 8 14,-2 2-6-14,0-2 0 0,0 3 6 0,-4-1-10 14,-1 2 0-14,1 3 4 0,0 4-4 21,-4 3 0-21,0 1 6 0,2 3 1 0,-4 0-9 0,1 6 10 13,2 1 0-13,1 3-14 0,-4 0 16 0,6 4-4 12,-2 3-10-12,2 2 14 0,-2 2-8 13,2 2 2-13,-2 1 6 1,1 2 0 22,1 1-4-23,0-1 4 0,1 1-4 0,1 0-2 0,-2 0 8 0,-1-1-6 11,0 3-4-11,0-1 4 0,1 1 0 14,0-2-8-13,-2 0 14-1,-1 1-4 14,-1 0-6-14,4-1 8 0,-3 2-6 0,2-3-3 17,1 0 3-17,2 0 4 0,-1 0 0 0,3 0 2 13,-3 1-2-13,0 3 1 1,3-2-5 0,5 2-4 15,-8-3 8-16,4 4-5 0,0 0 3 0,-4-2 6 17,6 4-4-17,0 0-4 0,-6-1 4 0,3 2 0 14,1 2-6-14,-7-1 6 0,6 1 0 0,-3 4-4 20,-3-3 6-20,1 2-4 0,-3 1 0 0,-3 1 0 0,-2 2-4 14,-3 1 6-14,-2 4-4 0,-8 0 0 13,2 2 8-13,-6 0-2 0,-3 0 0 2,-1 0 10 18,-1 0-12-20,-4 0 2 0,-3 0 2 0,-3 10-8 0,-7-10 6 14,0 15-2-14,-7-6 2 0,-5 1 0 10,0 1-4-10,-1-3 2 0,-8 2 0 14,2 1-6-13,-2-3 12-1,1 1-6 0,-1 1 0 22,0 3 10-22,2-3-12 0,3 4 4 0,-1-2 2 0,7 1-10 12,-6 1 12-12,3 1-1 0,6-1-9 14,-4-1 16-14,6 1-10 0,-3-2-6 0,5 2 10 14,1-1-6-14,1 2-4 0,-3-3 6 18,4 3-8-18,-3-3 1 0,-2 0 10 0,-7 4-1 0,0-3 0 17,-5-2 2-17,0 1-12 0,1-1 4 0,-3 1 8 13,-1-2-4-13,1-3 0 0,3 0 2 16,4-1-4-16,6 1-6 0,2 1 8 0,5-3-4 16,7-2-6-16,-1 1 12 0,13-3-4 0,-1 2-2 20,3 1 6-19,3-3-2-1,5 1-4 0,-1 0 6 0,5 1 0 13,-2-3-8-13,7 4 12 0,-1-3-14 0,8 2 0 12,-4-3 10-12,10 0-12 1,-2 0 12 21,5 0 0-22,4 0-10 0,0 0 2 0,0 0 4 0,0 0 0 13,0 0-8-13,0 0-46 0,0 0-86 0,0 0-88 11,0 0-93-11,0 19 23 14</inkml:trace>
    </iact:actionData>
  </iact:action>
  <iact:action type="add" startTime="188986">
    <iact:property name="dataType"/>
    <iact:actionData xml:id="d129">
      <inkml:trace xmlns:inkml="http://www.w3.org/2003/InkML" xml:id="stk129" contextRef="#ctx0" brushRef="#br0">14061 13586 413 0,'0'0'23'10,"0"-7"1"-10,0 2-3 17,-15 0 8-17,15 2-21 0,-9-1 12 0,9 0 34 0,-10 4 13 18,5 0 17-18,5 0 3 0,-6 0-9 0,6 0-20 11,-4 0-10-11,-1 0-12 0,3 0-22 17,2 0-1-17,-5 0-8 0,5 0-10 0,-4 0 10 17,1 14 1-17,0-14-4 0,-2 10 8 0,-1 1-1 14,-3-1 12-14,2-2 6 0,-1 0 0 0,2 3-8 14,-2 0-6-14,-1 1-3 0,2-3-1 20,1 6-3-20,-2-1 2 0,1 1-2 0,2-1 0 0,4 4 9 2,-2-4-9 10,0 4 1-12,3-2 7 0,0 0-4 21,0 0-2-21,0-3 2 0,0 5-10 0,0-5 3 0,17 1 1 14,-17-1-4-14,16-3 10 0,-5 3-10 0,2-7 0 12,-6 2 4-12,6 0 0 0,0-3-8 13,1 0 10-13,2-3-8 0,-1 0-4 13,2-2 12-12,2 0-12-1,-1 0 12 20,4 0-4-19,-2 0-8-1,-3 0 13 0,0-14-7 0,0 14-2 0,-5-13 4 11,1 0-8-11,-1 3 8 16,-2-2 0-16,-2 1 2 0,-2-2 4 0,-1 1-10 2,0-1-2 17,-5-1 0-19,0 1 0 0,0 0-3 0,0 2 11 0,0-5 2 10,0 2-10-10,-20-2 9 14,4 2 1-14,16 0-13 0,-21-1 7 0,7 3 5 22,-3 0-10-22,2 1 20 0,0 3 1 0,1 0 0 0,-1 0 11 15,3 3 7-15,-3-2 3 0,5 5-3 0,-2-3-12 20,0 5-6-20,2 0-8 0,5 0-10 0,-1 0 10 0,0 0-14 11,3 0 8-11,1 0 0 0,2 0-4 15,0 0 6-15,0 0-12 0,0 0 4 2,0 0 8 18,0 0-4-20,0 0 6 0,0 0-4 0,0 0-8 0,0 0-36 13,0 0-46-13,15 0-71 0,-5 0-92 12,1 14-51-12,-11-14-7 0</inkml:trace>
    </iact:actionData>
  </iact:action>
  <iact:action type="add" startTime="189564">
    <iact:property name="dataType"/>
    <iact:actionData xml:id="d130">
      <inkml:trace xmlns:inkml="http://www.w3.org/2003/InkML" xml:id="stk130" contextRef="#ctx0" brushRef="#br0">14353 13736 109 0,'4'0'7'0,"-4"0"1"0,1 0 23 0,1-14 20 0,-2 14 34 0,0 0 9 8,0-10-22-8,0 10-23 20,0 0-36-20,0 0-13 0,0-6-4 0,0 6 6 0,0 0-9 21,0 0 7-21,3 0-41 0,-3 0-49 0,0 0-35 0</inkml:trace>
    </iact:actionData>
  </iact:action>
  <iact:action type="add" startTime="189828">
    <iact:property name="dataType"/>
    <iact:actionData xml:id="d131">
      <inkml:trace xmlns:inkml="http://www.w3.org/2003/InkML" xml:id="stk131" contextRef="#ctx0" brushRef="#br0">14562 13410 163 0,'0'0'-9'18,"0"0"13"-18,0 0-2 0,0 0-6 0,0 0 17 9,0 0-12-9,0 0-4 0,0 0 6 19,0 18-1-19,0-6 6 0,0-2 8 0,0 0 1 13,0 0-3-13,0-2-13 0,0 1 9 0,0-1-1 21,0 3 0-21,0-7 8 0,0 2 4 0,18 0 10 0,-4 1 1 13,-1-3 3-13,1 1-13 0,-2-3-15 14,3 1 6-14,3 0-8 0,-1-3-2 0,2 0 6 12,6 0-5-10,-3 0-6-2,4 0-2 20,0 0 10-20,1 0-8 0,1 0 4 0,-1 0 5 0,3 0-11 12,-6 0 2-12,0-8 1 0,-4 8 1 15,-1 0 2-15,2 0-8 0,-5 0 5 0,-2 0 1 13,-1 0-8-13,-2 0 12 0,-1 0-1 17,-2 0-6-17,0 0 5 0,-1 0 5 0,-3 0-14 18,0 13 7-18,0-2 2 0,-2-1 1 0,-1-2 13 0,-1 0 0 14,0 0 8-14,0 2-15 0,0-2 0 15,0 0 0-15,0 0-5 0,0 0 16 0,0 0 23 14,0 0 8-14,0 0-3 0,0 2 3 0,-15-4-20 21,3 2-14-21,1-1 5 0,0-1-11 0,-1 1-6 0,1-1 14 14,-3-1-16-14,-1 0 3 0,3 0 5 14,-6-2-15-14,4 1 6 0,-1 0 6 0,-1-2-3 20,0 0-1-20,-2 0 2 0,4-2-6 0,-5 0-12 0,5 0 16 14,-3 0 2-14,-2 0-12 0,1 0 20 1,2 0-14 11,-1 0-10-12,-1 0 21 0,5 0-11 13,-3 0 0-13,2-11 12 0,3 11-12 23,1 0-8-23,-2-11 14 0,5 11-3 0,3-7-9 0,-3 7 10 0,1-6-8 12,3 3-34-12,1-4-51 0,0 1-55 14,-1-1-40-14,0-1-13 0</inkml:trace>
    </iact:actionData>
  </iact:action>
  <iact:action type="add" startTime="190388">
    <iact:property name="dataType"/>
    <iact:actionData xml:id="d132">
      <inkml:trace xmlns:inkml="http://www.w3.org/2003/InkML" xml:id="stk132" contextRef="#ctx0" brushRef="#br0">14700 13257 68 0,'0'0'0'20,"0"0"-4"-20,0 0 39 0,0 0 18 0,0 0 33 0,24 0 21 12,-3-14-30-12,0 5-28 0,4 9-32 12,-1-11-15-12,3 2-14 0,3 2 19 14,-3-1 0-14,5 2-12 0,0 2 21 0,-3-4-13 24,-3 2-6-23,1 4 6-1,-1-1-75 0,-4 2-58 0</inkml:trace>
    </iact:actionData>
  </iact:action>
  <iact:action type="add" startTime="190706">
    <iact:property name="dataType"/>
    <iact:actionData xml:id="d133">
      <inkml:trace xmlns:inkml="http://www.w3.org/2003/InkML" xml:id="stk133" contextRef="#ctx0" brushRef="#br0">15827 13402 137 0,'-9'5'0'1,"9"-2"-7"5,-10-3 3 12,5 0 4-18,5 0 7 0,0 0 30 0,0 0 6 0,0 0 3 14,0 0-1-14,0 0-24 0,20-8-5 20,-5 8-7-20,7-12-4 0,-2 12 42 0,5-8 12 0,4 0 35 10,-1 1 19-10,6-2-36 0,-1 1-3 18,7 1-37-18,-1-2-17 0,-2-2-5 0,0 2-9 14,-3-1-8-14,3 0 2 0,-7 0-4 0,0 1 6 16,-4 0 7-16,-6 2-5 0,1 0-2 0,-5 2 0 19,1 0-2-19,-9 3 2 0,1-2 2 0,-2 1-8 15,-3 1 6-15,-1 1-2 0,-3 1 7 0,0 0-5 15,0 0-4-15,0 0 4 0,0 0-4 0,0 0-2 18,0 0 6-18,0 0-3 0,0 0-9 0,0 0-25 15,0 0-63-15,0 0-68 0,0 0-56 0</inkml:trace>
    </iact:actionData>
  </iact:action>
  <iact:action type="add" startTime="192086">
    <iact:property name="dataType"/>
    <iact:actionData xml:id="d134">
      <inkml:trace xmlns:inkml="http://www.w3.org/2003/InkML" xml:id="stk134" contextRef="#ctx0" brushRef="#br0">17152 12199 219 0,'0'0'12'27,"0"0"5"-27,0 0-4 0,0 0 4 0,0-12-10 0,0 12 9 0,0 0 38 0,0 0 6 5,0 0 5 20,0 0 5-25,0 0-30 0,0 0-13 0,0 0 2 0,0 0-18 0,0 0-11 12,0 0 11-12,0 0-4 0,0 0-7 13,0 0 7-13,0 0-5 0,0 0-8 13,0 0 10-13,0 0 0 0,0 0 1 0,0 0-1 23,0 0-8-23,0 0 4 0,0 0 0 0,0 0 0 0,0 0 9 11,0-12-5-11,0 12-10 0,0-8 10 14,0 8-6-14,0 0-12 0,0-8 14 0,0 8-4 14,17-8 2-14,-17 8 11 0,0-3-3 22,0-1-10-22,0 1 0 0,0-2 10 0,0 0-8 0,13 1 6 13,-13 2-2-13,0-2-2 0,0 3 0 0,0-2 0 14,0 0 3-14,0 3-1 0,0-2-2 18,0 2 26-18,0 0 18 0,0 0 5 0,0 0 14 0,0 0-28 11,0 0-20-11,0 0 0 0,0 0-19 17,0 0 8-17,0 0 5 0,0 0-15 0,0 0 8 21,0 0 8-21,0 0-12 0,0 0 6 0,0 0 9 0,0 0-21 13,0 0 8-13,0 0 4 0,0 0-14 20,0 0 14-20,0 0 2 0,0 0-14 0,0 0 10 0,0 0 4 14,0 0-2-14,0 0 28 0,0 0 5 0,0 0-10 12,0 0 3-12,0 0-13 0,0 0-11 12,0 0 4-12,0 0-10 0,0 0 1 24,0 0 5-24,0 0 3 0,0 0-7 0,0 0-7 0,0 0-1 0,0 0-5 11,0 0 3-11,0 0 6 0,0 0 4 14,0 0-8-14,0 0 6 0,0 0 4 22,0 0-14-22,0 0 18 0,0 18 0 0,0-2 21 0,0 2 26 0,0-2 5 12,0 5-12-12,-19 1-21 0,19 2-13 15,-16 0-23-14,16 2 17-1,-11 0-5 20,1 3-8-20,10 0 12 0,-13 1-13 0,6-2 4 0,7-4 6 0,-7 3-4 10,4-3 12-10,-1 2-6 13,0-7-4-13,1-1 0 0,-1-3 2 18,4-3-6-18,0-1 8 0,0-3 4 0,0-4-6 0,0 2 7 17,0-2-5-17,0 0 4 0,0 0 2 0,0-2-4 14,0 2 0-14,0-4-10 0,11 2-10 0,-11-2-4 20,10 0-19-20,-10 0-22 1,0 0-56-1,0 0-68 0,7 0-66 15,-7 0-58-15</inkml:trace>
    </iact:actionData>
  </iact:action>
  <iact:action type="add" startTime="192842">
    <iact:property name="dataType"/>
    <iact:actionData xml:id="d135">
      <inkml:trace xmlns:inkml="http://www.w3.org/2003/InkML" xml:id="stk135" contextRef="#ctx0" brushRef="#br0">17425 12107 198 0,'0'0'-4'2,"0"0"2"8,-9 0 1-10,9 0 23 20,-10 0 39-20,5 0 1 0,-5 0 17 0,5 0-11 0,0 17-21 15,0-4 3-15,1-1-9 0,0 3-9 0,1-4 16 16,-1 2 8-16,2 3-10 0,-3-3-1 0,5 3-24 11,-2-2-21-11,1 1 9 0,1 1 0 24,0-3-5-24,0 3 15 0,0-3-12 0,0 2-5 0,0-3 11 0,0 1-7 14,0 1 1-14,0-2 13 0,0-1-10 10,0-1-3-10,13-2 10 0,-13-2-9 14,11 1 5-13,-3-1 0-1,4-1-7 20,-2-4-1-20,1 3 1 0,1-4-2 0,2 0-2 0,-1 0-2 0,5 0 2 11,2 0-6-11,0-15 10 17,1 15-4-17,-1-14-6 0,-3 3 8 0,4 1-1 0,-5 2-5 14,1 0 8-14,-4-3-4 0,-2 2-4 18,1 1 8-18,-5-1-6 0,-3-1-2 0,2-3-6 0,-5 2 8 13,-1-1-3-13,0 0-1 0,0 1 6 20,0-1-8-20,0 3 4 0,0-1 0 0,-15 1 4 0,15-3-2 15,-15 2-4-15,15 1 10 0,-14-1-4 0,1 2-8 14,5 0 10-14,8 2-6 0,-13 1-4 21,4-2 10-21,5 1-8 0,0 1 6 0,-2 0-2 0,2 1-7 13,1-2 15-13,3 2-10 0,-1 1 0 0,-2-2 7 11,3 0-11-11,0 3 3 24,0-4 6-24,0 1 3 0,0 0-8 0,0 0 6 0,0-2-4 0,0 0-6 12,0 2 8-12,14-3 0 0,-14 3-9 12,11-1 10-12,4-1 1 0,-15 1-10 14,12 1 8-14,0 2-3 0,-2-5-5 0,-2 5 2 21,4-2 0-21,-2 5 6 0,-3-2-2 0,1-1-4 0,-1 3 8 11,2 0-11-11,-3 0-1 0,-1 0 10 17,1 0-6-17,-2 0-1 0,0 13 7 0,1-13 1 14,-2 16-5-13,-1 0 10-1,0 0 9 0,1-3 35 16,-2 3 13-16,3-3-6 0,-1 1-6 0,-3-1-45 14,4 0-2-14,-1 2-2 0,2-2-4 21,0-1 7-21,0-2-7 0,-1 1 10 0,3-2-6 0,-1 1 0 0,-1 0 9 12,2-5-3-12,2 1-6 0,-1-1 2 14,0-1-2-14,4-1-8 0,1-3 10 22,3 0-4-22,1 0-1 0,1 0 3 0,2 0-6 0,2 0 10 0,2-16-8 14,-3 5-4-14,-1-1 8 0,1-1-8 10,1-1 3-9,-5-1 10-1,0 0-11 24,-5-2 2-24,-2 1 4 0,-4-1-12 0,0 0 10 0,-5 1 0 0,-1 0-6 18,0-2 4-18,0 2-2 0,0-1 1 0,0 0 4 6,0 1-6-6,0 2 5 15,-15 0 1-15,15-1-8 0,0 5 8 0,0-5-1 20,-12 3-10-20,12 4 8 0,0-3-2 0,0 1 1 0,0 2 3 10,0 0-2-10,0 0 4 18,0 0-4-18,20 1-4 0,-10 1 4 0,6 0-2 0,-1-2-8 13,-5 3 12-13,6-1-4 0,-5-1-6 18,2 2 18-18,-4 0-6 0,-1 2-12 0,-1 0 12 18,0 2-10-18,-2-3-5 0,2 2 14 0,1 2-3 0,-2 0-2 21,2 0 10-21,0 0 0 0,3 0-14 0,-3 15 8 0,2-1-4 10,0-2-6-10,0 2 18 0,-3 4-10 17,1 0-4-17,-3 0 10 0,0 2-8 0,-1 3-4 13,-1-3 10-13,1 2-4 1,2 0-4 14,-4-1 16-15,1 1-12 0,2-2-6 0,2-1 14 12,0 0-6-12,0-1 1 0,3-2 5 22,0-2-8-22,-3-4 2 0,7 3 10 0,-3-5 6 0,2-3-9 0,3 1 5 15,-2-4-2-15,7 1-14 0,-1-3 18 1,3 0-14 10,3 0-2-11,6-16 8 14,0 0-8-14,5 1 6 0,-3-1 2 0,1 0-4 20,-1-5-4-20,3-1 2 0,-7-1-4 0,-1-1-2 0,-4-2 4 14,-4-1-2-14,-3-2 2 0,-4 0 2 14,-4-3-2-14,-10 2 4 1,0 1-6-1,0 1 0 13,0-1-2-13,-22 2-2 0,4 5 8 21,-5 2 0-21,0 4-2 0,-2 4 2 0,-2 5-6 0,-2 4 4 0,0 3 2 14,-6 0 2-14,7 0 2 0,0 0-4 15,1 19 4-15,1-1-14 0,0 1-34 0,6-3-60 14,2 4-66-14,2 1-66 0,5 2-54 19,0 0 23-19</inkml:trace>
    </iact:actionData>
  </iact:action>
  <iact:action type="add" startTime="194715">
    <iact:property name="dataType"/>
    <iact:actionData xml:id="d136">
      <inkml:trace xmlns:inkml="http://www.w3.org/2003/InkML" xml:id="stk136" contextRef="#ctx0" brushRef="#br0">13798 14421 150 0,'0'0'-2'3,"0"0"10"20,0 0 3-23,0 0-10 0,0 0 15 0,0 0-9 0,12 0-7 0,-12 0 13 6,0 0 3 9,11 0-8-15,-4 0 23 0,2 0 2 0,-6 0-17 14,4 0 20-14,3 0-18 0,-2 0-6 16,5 0 11-16,-3 0 0 0,1 0 5 0,5 0 7 18,2 0 0-18,1 0-19 0,4-10 6 0,1 0-13 0,0 1-2 14,2-5 1-14,6 4-10 0,0-3 11 16,0-3-1-16,2 3 36 0,5-1 5 0,-2 4 2 14,4-3-7-14,0 2-28 0,0-2-7 0,11 2-12 21,-4-1 5-21,-1 1-1 0,8 2-6 0,2-4 3 0,-1-1 0 15,-1 1-7-15,0 1 9 0,-1-1 6 0,2-2-1 12,-1 1 6-12,-2 0-11 0,0 1 3 23,-1 0-4-23,1-1-8 0,-4-1 16 0,5 3-13 0,-1-3 1 0,0 5 9 14,-4-6-4-14,3 4 0 0,-4 0 3 10,-1-1-1-10,1 2 4 0,3-1-6 14,-5 0 1-14,2 0-1 0,2 2-3 22,-6-3 8-22,4 0-3 0,-2 0 3 0,2 1-8 0,2 1 7 0,-3 0-4 12,-5-2-10-12,5 2 8 0,-4-2-3 14,1 2 7-14,2 0 5 0,-5 1-3 14,0-2 1-14,0 3-7 0,3-2 1 0,3 0 6 16,-4-1-7-16,-1 3-1 0,3-4 4 0,-1 2-3 16,-2-2-1-16,-1 0 8 0,4 3-3 0,-7-3-4 17,6-1 4-17,-3 4 2 0,2-3-8 0,-6 3 4 17,8-2 2-17,-5 1-11 0,1-1 9 0,3 1 4 14,-1-2-8-14,-2 0 15 0,6 1-9 0,-4 0-8 21,1-1 10-21,1 2-10 0,-3-2 3 0,2 0 4 0,0 2-2 15,-2-2 1-15,4 2 1 0,-5-2-2 0,5 3 6 13,-4-4-3-13,1 1-11 0,4 1 15 20,0-2-10-20,-3 2-2 0,1-1 12 0,2 1-8 0,0-2 2 14,1 1 3-14,1 0-3 0,2-3-1 2,2 3-1 6,-1-3 0-7,4 2 9 12,-4-1-3-13,5 4-4 0,-3-5 4 21,-3 5-4-21,2 1-7 0,-3-4 10 0,-6 1-3 0,-3 3-9 0,0-3 18 10,-4 3-9-10,-3 0-2 18,-4 0 11-18,-2 0-12 0,1 4 1 0,-8-4 2 0,2 2 1 14,-2-1-2-14,-2 2 1 0,-1 0 2 16,-5 1-2-16,4-2 3 0,-7 3 1 0,-3 0 0 15,0 2-4-15,3 0-2 0,-8-3 2 0,5 4 0 20,1-2-6-20,-6 0 14 0,2 1-5 0,0-2-6 0,-1 3 12 15,1-6-11-15,1 6-2 0,-5-4 6 0,4 1-7 13,-1 2 5-13,1 0 5 0,0-1-5 21,2 0 4-21,1-1-4 0,-3-1-6 0,5 2 10 0,-1-4-4 14,-1 0 0-14,-1-3 5 0,1 2-5 0,-1-3-1 11,0 1 6-11,-1-2-3 24,0 1-2-24,-3 0 10 0,3-6-10 0,-3 2 1 0,3-1 3 0,-2 2-4 14,-1-3 0-14,0 2 4 0,-2-3 0 0,0 1-10 10,0-1 14-10,0 1-8 25,0 0-6-25,0-2 13 0,0-3-9 0,0 1-9 0,0-5 15 0,0-1-4 0,-16 0-8 10,16-5 20-10,-14 2-16 14,14-1-6-14,-13 0 14 0,0 0-6 0,6 0 1 14,-1 1 10-14,-1-3-14 0,-1 4-1 14,-1-4 13-14,4 0-14 0,-5-1 5 0,5-2 11 16,0 1-9-15,-6-1-7-1,5-1 9 0,-1-1-17 14,1 3 5-14,-1-5 20 0,2 3-10 1,-3 1-4 18,5-2 4-19,-5 1-4 0,5 4-3 0,-2 2 9 2,0-2-2 9,0 7-8-11,0 1 7 0,-3-1 2 15,0 4-6-15,3 2 1 0,-2 2 8 21,-1 1-11-21,-1-1 5 0,4 4 6 0,0 1-8 0,-2 1 6 0,1 0-6 14,1 2 6-14,1 0-4 0,0 1 8 21,-1 2-6-21,0 1-6 0,6 1 10 0,-5 0-11 0,2 1 7 12,-1 2 5-12,1-1-7 0,3 1 4 15,-3-1 1-15,2 0-8 0,-1 4 9 0,-1-3-8 11,1 1 4-11,3 2 28 1,-4 0-6 22,2 0 2-23,-3 0 2 0,-2 0-20 0,0 0-6 0,-2 0 5 0,2 13 2 11,-4-13-10-11,-1 16 10 0,1-6-1 13,-5-1-14-13,1 0 16 0,-5-1-10 14,0 0 0-14,0 1 9 0,-6 2 1 14,1-2-4-14,-2 2 3 0,-2-1-1 0,1-1-12 17,-5 2 10-17,0 2 2 0,-1 0-8 0,-7-1 8 18,0 3-6-18,-3-5-4 0,3 6 9 0,-5-1-7 0,1 1 10 17,-2 0-6-17,-3 0-2 0,-3 0-2 0,5 3-2 14,-9-1 4-14,0 1 2 0,-2-1 4 17,-4 3-6-17,-4-4-6 0,0 3 6 0,2 0 6 0,-3 0-8 18,-2-1 8-18,-1 2-8 0,4-1-9 0,-4 0 11 13,0 0 0-13,0-1-2 0,-2 0 9 21,0-1-1-21,1 1-8 0,0-1 5 0,-1 1-3 0,2-3-2 0,0 3 10 14,2-1-14-14,2 1 4 0,4-3 4 12,4-1-11-12,0 1 17 1,4-3-7 11,-1 3-8-12,1-3 9 0,2 1-10 14,1-1 3-14,-2-1 10 0,-4 1-3 0,1 2-2 20,-3-3 4-20,3 1-6 0,-3 1-4 0,1-1 6 0,-4 1 2 14,-1 1-7-13,4-2 8-1,-2 1 3 1,-2 1-13 11,0-2 8-12,-1 2-2 0,-2 0-3 14,3 1 4-14,0-3 2 0,-2 3 2 17,1-5-2-17,4 4 1 0,4-2-3 0,3-1 0 0,1 1-3 14,2-3-3-14,6-2 6 0,1 2-4 21,3-2 4-21,4 0 6 0,5 0-10 0,4 0 6 1,5-2-2 13,5 2-6-14,6-2 10 0,-1 0-6 0,2 0 2 15,1 2 2-15,2-3-6 0,-5 3-1 0,0-2-1 19,2 1 13-19,-4-1-11 0,3 2 8 0,0-3 2 0,-1 3-14 14,2-2 12-14,0 1 4 0,-1 0-12 21,4 1 6-21,-4-1 2 0,1-3-12 0,0 4 8 0,-3-2 0 13,-2 0-4-13,-1 1 8 0,3 3 0 0,-11 1-8 12,4 0 8-12,1 4-6 0,-5-1-2 13,3 2 10-13,-5 2-6 0,0 0-2 23,2-1 10-23,-1 2-10 0,2-4-2 0,0 1 4 0,-3 0-8 0,4-3 10 11,-3-1-4-11,7 0-1 14,-3-1 6-14,4-2-8 0,-2 2 5 0,1-3 3 14,5 0-8-14,-1 1 5 0,-1-1 3 21,0-1-3-21,2-2 4 0,0 3 0 0,2-2-8 0,2-4 2 0,-1 3 6 10,-2-4-8-10,6 1 8 18,3 1 6-18,-6-3-16 0,9 0 10 0,-4 0-4 0,0 0-6 17,5 0 15-17,-5 0-5 0,4 0 0 0,-2 0-2 14,0 0-8-14,3 0-1 0,-3 0 1 12,3 0 4-11,-4 0 4-1,4 0 2 21,0 0 0-21,0 0 0 0,0 0-8 0,0 0 11 0,0 0-7 0,0 0-7 13,0 0 5-12,0 0-6-1,0 0 6 11,0 0 10-11,14 11 1 0,-14-11-7 23,16 20-4-23,-5-6 4 0,-1 2-7 0,3 0 6 0,-6 1 9 0,3 3-10 13,2 3 5-13,-4 4 6 0,2 4 3 12,-1 4 8-12,2 2 3 0,-1 3-6 25,1 5-4-25,1 4-4 0,0 2 4 0,1 1-7 0,0 1-10 0,4 4-1 10,-4-2-7-10,5-1 10 0,-1-1 4 14,-1-3 5-14,0 0 1 0,-2-2-8 14,3-4 7-14,-4 1-5 0,0-2 4 0,1-6-1 20,0 0-7-20,-1-3 4 0,-2-2-5 0,2-5-3 0,-3-1 9 10,-3-3-1-10,3-1-4 1,-2-4 8 16,0 0-4-17,0-4-4 0,-5 2 6 0,1-6-12 17,2 0 8-17,-5-1 3 0,2-3-5 0,0-1 14 14,-2-2-10-14,-1-1-4 0,3 2 6 0,-3-3-3 17,0-1-7-16,0 0 12-1,0 0-8 0,0 0-4 16,0 0 10-16,0 0-8 0,0 0 4 0,0 0 2 15,0 0-65-15,0 0-55 1,0 0-76-1,17-13-75 21,-17 13 18-21</inkml:trace>
    </iact:actionData>
  </iact:action>
  <iact:action type="add" startTime="197276">
    <iact:property name="dataType"/>
    <iact:actionData xml:id="d137">
      <inkml:trace xmlns:inkml="http://www.w3.org/2003/InkML" xml:id="stk137" contextRef="#ctx0" brushRef="#br0">14191 14182 28 0,'-9'0'-4'18,"1"0"14"-18,-8 0-1 0,5 0 13 0,-1 0 22 13,4 0-8-13,-2 0-2 0,1 0-7 0,-1 0-12 18,3 0-9-18,-3 0-5 0,3 0 1 0,-3 0-7 15,2 9 8-15,1-9 2 0,-1 0-5 0,1 7 7 18,3-7 0-18,1 0 14 0,-1 6 5 0,1-3-5 13,-1-3-2-13,4 0-9 0,0 3-13 0,0-3 5 13,0 0-2-12,0 0-2 0,0 0 9 18,0 0-7-19,0 0 0 0,0 0-4 0,0 0 8 0,0 0 10 14,0 0 2-14,0 0 21 0,0 0-6 0,0 0 1 13,0 0 28-13,0 0-1 0,0 0 3 14,0 0-1-14,18 0-32 0,1 0-18 21,-2 0 10-21,0 0-16 0,7 0-7 0,0 0 13 0,6 0-13 0,4 0-1 14,-1 0 12-14,5-17-7 0,8 4-2 14,-2-2 35-14,8 3 6 1,8-1-8-1,0 0 8 19,4-2-34-19,10 1-13 0,-3-2 12 0,3 1-2 0,-2 2-2 9,-1-2 3-9,-4 5-3 19,-6-2-9-19,-2 1 5 0,-7 3 7 0,-6 2-7 0,-5 0 4 14,-7-1 4-14,-1 2-12 0,-6 2 10 15,-6 1 2-15,-1-1-16 0,-3 1 18 0,-4 1-10 19,-2 0-6-19,1-3 20 0,-3 4-18 0,-1 0 2 0,0 0 10 16,-4 0-8-16,3 0 0 0,-2-2 6 0,2 2-4 14,-3 0-2-14,3 0 0 0,-1 0 8 19,-2 0-6-19,0 0-4 0,4 0 10 0,-3 0-10 0,-2 0 4 16,4 0 8-16,-3 0-5 0,-1 0-12 0,4 0-48 14,-1 0-76-14,-3 0-116 0,1 0 14 12</inkml:trace>
    </iact:actionData>
  </iact:action>
  <iact:action type="add" startTime="199548">
    <iact:property name="dataType"/>
    <iact:actionData xml:id="d138">
      <inkml:trace xmlns:inkml="http://www.w3.org/2003/InkML" xml:id="stk138" contextRef="#ctx0" brushRef="#br0">6536 14875 280 0,'6'0'0'12,"-2"0"-11"-12,0 0 6 0,2 0 2 17,-6 0-9-17,0 0 62 0,0 0 15 0,0 0 5 13,0 0 18-13,0 0-54 0,0 0-21 16,0 0-6-16,0 0-13 0,0 0-1 0,0 0 5 22,0 0 4-22,0 0-4 0,0 0 15 0,0 0-9 0,0 0 6 0,0 0 23 12,0 0 5-12,0 0 7 0,0 0-9 15,0 0-12-15,0 0-20 0,0 0 3 0,0 0-11 20,0-12 8-20,0 12 2 0,0-16-12 0,0 3 14 0,0 2-8 13,0 0-4-13,0 0 10 0,0 1-6 11,0 0-6-11,-17 2 12 0,17 0-5 14,-16-3-3-13,2 6 34-1,2-3-8 23,0 5-2-23,0-2 9 0,0 5-31 0,0-2 2 0,-3 2 5 0,0 0-1 10,3 0-6-9,-7 15 6-1,1 0-12 14,1 0-1-14,-3-2 12 1,0 5-10 11,-2 1 8-12,7 0 5 0,-7 4-16 0,8-4 14 17,-1 2 0-17,2-3-12 0,3 4 15 0,-2-4-7 14,8 0-6-14,0-5 17 0,4 3-4 18,0-3-3-18,0-2 9 0,0 0-11 0,0-6-2 0,0 3 13 17,18-5-10-17,-2 0-3 0,-5-3 4 0,5 0-10 14,3 0 4-14,0 0 9 0,1-14-5 0,0 2-2 21,3-3 9-21,3 2-7 0,-2 1-4 0,-3-4 8 0,-2 2-10 13,-4-2 2-13,2 1 6 0,-4 1-10 2,-3-2 4 11,-2 3 2-13,-5 1-2 0,-1 0 1 21,1 0 1-21,1 1-2 0,-1 6 2 0,1 1 0 0,-4-3-4 12,0 4 4-12,0 0-2 0,0 3 2 12,0 0-6-12,0 0-3 0,0 0-3 14,0 0-1-14,0 0 9 0,0 0 0 0,0 17 10 22,0-5 3-22,0 4 6 0,0 3 4 0,0-1 17 0,0 1 13 12,0 0 5-12,0 4 5 0,0 0-22 14,-11 1-12-14,11 1-13 0,0-4-8 0,-8 5-6 14,8-2-2-14,-7 2-2 0,7-5 2 17,0 3 4-17,0-2 0 0,0-4-2 0,0 3 2 14,0-4-2-14,0 1 0 0,0-5 6 0,0 1-6 18,0-1 2-18,0-4-2 0,0 0-37 0,0-1-52 17,12 2-51-17,-12-6-50 0,0 0-25 0,13-1-10 0,-13-1 27 14</inkml:trace>
    </iact:actionData>
  </iact:action>
  <iact:action type="add" startTime="200310">
    <iact:property name="dataType"/>
    <iact:actionData xml:id="d139">
      <inkml:trace xmlns:inkml="http://www.w3.org/2003/InkML" xml:id="stk139" contextRef="#ctx0" brushRef="#br0">7133 14688 280 0,'0'-14'-7'1,"0"1"5"-1,0 0 6 0,0 1 24 0,0 4 29 12,0-3 6-12,0 6-6 1,-17-1-26 14,17 6-5-15,-16 0-12 0,16 0-3 0,-18 0 9 15,5 0-17-14,2 0-1-1,-2 0 14 17,-3 0 11-17,5 0 24 0,-3 14 3 0,-6 0 1 0,1-3 4 17,-1 3-21-17,-1 1 5 0,0 2-2 0,-6 1-17 11,4 0-8-11,-3 1 6 0,2 0-3 24,1 4-7-24,-1-4 18 0,4 0-1 0,3 0-9 0,2-1 3 0,6-2-11 13,2-2-9-13,7-2 5 0,0-2 6 11,0-2-3-11,0 1-7 0,0-4 9 14,0-2-5-14,0 2-2 0,16-5 6 1,-16 3-5 19,21-3-5-20,3 0 8 0,-3 0-4 0,2 0-4 0,6-16 2 10,-2 0-6-10,5 2-2 18,0-1 4-18,-3 1-4 0,6-4 12 0,-6 4-1 13,1-3-14-13,-4 3 12 0,-1-2-10 0,-6 3-5 18,-2 1 16-18,0 2-4 0,-6 0-8 0,-2 2 12 14,-2 5-4-14,-4 3-20 0,-2 0 12 0,-1 0-1 22,0 0-7-22,0 0 20 0,0 14-2 0,0-1-8 0,0 3 8 10,0-3-2-10,-14 6-6 0,14 2 6 17,-16-1-2-17,16 3-4 0,-15 0 11 0,15 0 1 20,-10-1-10-20,10 2 10 0,-10-3-10 0,10 0-4 0,0-3 10 14,0 2-2-14,0-2 4 0,0-2 4 0,0-1-10 14,0-2 6-14,0-2-6 0,0 0-10 20,0-3 12-20,0-3-10 0,0 3-55 0,0-2-15 0,0-1-48 13,13-3-60-13,-6 1-5 0,3 0-22 1,-5-3 22 10</inkml:trace>
    </iact:actionData>
  </iact:action>
  <iact:action type="add" startTime="200873">
    <iact:property name="dataType"/>
    <iact:actionData xml:id="d140">
      <inkml:trace xmlns:inkml="http://www.w3.org/2003/InkML" xml:id="stk140" contextRef="#ctx0" brushRef="#br0">7727 14428 232 0,'2'-20'36'15,"0"4"16"-15,0 2 8 0,2 2 8 0,-4 1-26 21,0 1-6-21,0 1 9 0,0 4-2 0,0 0-15 0,0 5-6 13,0 0-22-13,0 0-2 0,-17 0 6 12,17 0-1-11,-18 16 28 0,3-1 19-1,0 3 8 12,0 1 5-12,-3 8-19 0,-1 0-14 23,0 5 0-23,-3 1-11 0,0 2 0 0,3 0 1 0,5-1-3 0,-3-2 12 12,3-4 3-12,-1-1-11 0,7-4-6 13,1-3-6-12,0-2-9-1,5-7 12 13,1-3 1-12,1-1 1-1,0-4 9 0,0-3-6 20,0 0-7-20,0 0 2 0,14 0-3 0,4 0-13 0,0-16 16 10,3 0-4-10,0-2-10 18,5 1 6-18,4-6-10 0,-1 4 0 0,-2-4 8 0,3-1-4 17,-4-1-2-17,-2 0 2 0,-3 4 0 0,1-1 0 14,-7 4 4-14,0 1-6 0,-7 2-9 12,-1 5 13-12,-3 5-2 0,-4 3 2 1,0 2 2 21,0 0-12-22,0 0 4 0,0 0-1 0,0 17 1 0,0 1 14 14,-18 1-8-14,18 0 0 0,-16 2 13 0,2 5-15 20,1 1 0-20,3-1 8 0,-1 0-6 0,2 1 0 0,2 0 4 14,0 1 6-14,3 1-16 0,4-4 19 12,-7 3-3-12,4-1-12 0,2-1 16 12,-1 1-10-12,2-4-4 1,0-1 5 22,0-1-3-23,0-2-8 0,0 0 8 0,0-3-2 0,0-1-1 0,0 1-38 11,0-3-52-11,0 0-43 0,0-2-68 14,14-6-14-13,-2 1-16 0</inkml:trace>
    </iact:actionData>
  </iact:action>
  <iact:action type="add" startTime="201342">
    <iact:property name="dataType"/>
    <iact:actionData xml:id="d141">
      <inkml:trace xmlns:inkml="http://www.w3.org/2003/InkML" xml:id="stk141" contextRef="#ctx0" brushRef="#br0">8087 14978 322 0,'0'0'-6'1,"0"0"5"16,-24 0-3-17,24 0 25 0,-20 10 37 0,20-10 27 13,-15 8 27-13,15-8-15 0,0 9-33 14,0-9-35-14,0 6-20 0,0-6-7 1,0 0 0 18,0 0 3-19,0 0-3 0,0 0 0 0,0 2 5 0,0-2-5 16,0 0-51-16,0 0-38 0,0 0-57 11,12 0-56-11</inkml:trace>
    </iact:actionData>
  </iact:action>
  <iact:action type="add" startTime="201603">
    <iact:property name="dataType"/>
    <iact:actionData xml:id="d142">
      <inkml:trace xmlns:inkml="http://www.w3.org/2003/InkML" xml:id="stk142" contextRef="#ctx0" brushRef="#br0">8195 14266 137 0,'-17'-4'6'0,"1"4"-6"20,5-2-2-20,-1 0 4 0,2 2-1 0,5 0 13 0,-1 0 12 14,6 0 3-13,-4 0-7-1,4 17-3 0,0-1 9 21,0 0-2-21,0 2 11 0,0-4 18 0,0 2-16 0,0-2-4 13,15 1 6-13,1 1-12 0,-6-3-4 12,6 2 11-12,-2-6-17 0,0 3-10 13,3-1 7-12,3 0-10-1,1-4-6 0,1-5 13 23,0 3-11-23,1-5-8 0,3 2 12 0,2-2-6 0,-4 0-4 0,-1 0 11 11,-2 0-9-11,-1 0-9 13,-1 0 15-12,-4 0-8-1,-3 0-1 0,-2 0 14 13,-3 14-4-13,7-14-1 0,-5 10 1 21,-2 4-10-21,0-6 1 0,-3 0 4 0,5-1 2 0,-2 4 0 14,-2-1 2-14,-3-2 5 0,1 5 0 0,-2-2 14 14,5 2-3-14,-1 1 1 0,-5 1 8 15,0 1 0-15,0-1 5 0,0 2-3 0,0-1 10 3,0 2-17 8,0-2 18-11,0 0-1 0,-15-1-13 22,15 2 6-22,-19-5-2 0,4 1 5 0,3-3 7 0,12 0 8 14,-18-3-20-14,6-3-12 0,1 1-3 0,0-1-7 13,-3-1-6-13,4 3 4 0,-3-4-10 20,-1 1 2-20,2-2-4 0,1 1 6 0,-1-2 4 0,2 0-12 15,1 0 8-15,-1 0 0 0,-2 0-8 0,2 0 6 12,-5-16 2-12,6 6-2 0,-1 10 2 13,3-15 2-13,-6 5 0 0,3 0-8 23,5 1 2-23,-1-1-13 0,0 0-36 0,1 2-37 0,5 3-43 0,0-4-46 12,0-1-18-12,0 0-21 0,0-1 12 14</inkml:trace>
    </iact:actionData>
  </iact:action>
  <iact:action type="add" startTime="202138">
    <iact:property name="dataType"/>
    <iact:actionData xml:id="d143">
      <inkml:trace xmlns:inkml="http://www.w3.org/2003/InkML" xml:id="stk143" contextRef="#ctx0" brushRef="#br0">8293 14119 259 0,'-14'-10'-9'1,"14"-1"2"17,0 1 2-18,0 1 2 0,0 2 7 0,0-3 6 0,0 4 0 14,15 1 2-14,4 1 4 0,2-1-18 0,3 0 2 12,-2 0-2-12,3-2-1 0,2 4-9 13,-4-1-58-11</inkml:trace>
    </iact:actionData>
  </iact:action>
  <iact:action type="add" startTime="202385">
    <iact:property name="dataType"/>
    <iact:actionData xml:id="d144">
      <inkml:trace xmlns:inkml="http://www.w3.org/2003/InkML" xml:id="stk144" contextRef="#ctx0" brushRef="#br0">9173 13788 259 0,'-10'11'-4'2,"10"-11"-1"-2,-13 11-1 20,13-3 4-20,0 3-10 0,0 1 19 0,0 2-2 0,0 2 6 13,19 4 44-13,0 2-10 0,0 1-5 13,-1 4 1-13,1 3-31 0,2 1-10 22,-4 1 14-22,6 2 27 0,-6 4 11 0,3-1 6 0,-2 5-3 0,1 0-28 12,-5 0-16-12,2 3-5 0,-5-3 1 14,1 4-5-14,2-4-6 0,-1 0 13 14,-5-5 0-14,1-1-7 0,-1-5 11 0,2-5-9 20,-1 2-4-20,-2-9 5 0,0 0-7 0,1-3 6 0,-2-5-3 15,-5-1-2-15,2-4-27 0,-1-2-42 16,-2-1-65-16,0-3-54 0</inkml:trace>
    </iact:actionData>
  </iact:action>
  <iact:action type="add" startTime="202760">
    <iact:property name="dataType"/>
    <iact:actionData xml:id="d145">
      <inkml:trace xmlns:inkml="http://www.w3.org/2003/InkML" xml:id="stk145" contextRef="#ctx0" brushRef="#br0">9308 13485 301 0,'-16'-6'3'2,"2"4"13"15,-2-2 5-17,-2 2-4 0,-2 2 6 0,-8 0-14 14,-2 0-9-14,-3 0 39 0,-8 15 16 0,0-15 9 14,-5 20 12-14,-4-4-27 0,-1 0-20 15,-6-1 2-15,0 2-9 0,-2-1-7 0,-1 2-3 15,2 0-10-15,-6 1 0 0,0-1 6 0,0 5-4 23,-4-3-8-23,-6 0 4 0,-2 4 0 0,-2 2-9 0,-7-1 18 13,-2 1 2-13,-7 3-17 0,-2-2 19 0,-1 2-2 13,-5 3-8-12,-1-3 25-1,0 3-6 21,3-1-5-21,1 3 0 0,-1-5-6 0,6 1-11 0,7-4 2 13,5-2 5-13,8 2-14 0,3-4 5 0,6-1 7 11,-1 1-8-11,12 1 3 24,-1-5 11-24,2 1-20 0,1 2 7 0,0 1 9 0,8-4-12 0,-3 2 7 12,12-3 5-12,-3 0-12 0,5 0 3 1,3-4 0 10,2-3-7-11,2 4 10 1,9-6 1 12,-3-1 0-12,7 0 4-1,-1-3-6 20,7 2 0-20,0-1 3 0,0-2-6 0,2-3 6 0,1 6-1 10,1-2-11-10,0-1 10 0,-1 0-8 18,0-1 4-18,0 3 8 0,1 1-5 0,-1 1 4 14,-1-1-2-14,1 0-4 0,-3 4-4 0,1-2 8 17,-2-1 2-17,-1-1-6 0,-1 4 11 0,2-4-11 14,-4 2-5-14,0-1 12 0,0 2-5 20,-1-1-1-20,2 0 3 0,0 0-1 0,-1 2-8 0,2 0 12 14,2 1 1-14,-4-3-12 0,2 2 12 0,5 0-10 21,-4-1-5-21,-1-1 18 0,5 3-1 0,-4-4-12 0,6 2 15 14,-4 1-11-14,3 4-2 0,2-2 17 0,2 1-5 14,0 2-3-14,0 3 8 0,0 0-7 11,0 4-7-11,0 1 9 0,20 1-5 23,0 4-1-23,-3 2 4 0,2 3 5 0,4-2-11 0,-1 3 11 0,4 4 1 11,-1-1-13-10,0-1 11 0,2 4-1 11,-3 0 0-12,-4-1 4 0,1 2-13 14,-1 0-2-14,-4 1-3 0,-4-4 3 1,0 0 19 19,-4 3-4-20,2-1-2 0,-6-1-3 0,4-4-8 0,-4 1 1 10,-1-3 7-10,-2-1-8 18,3-8 6-18,1-1-8 0,-5 0-4 0,1-6 6 0,-1 0-4 16,0-5 6-16,0-1 3 0,0-1 5 0,0 1-12 15,0-3 10-15,0-3-3 0,19-1-11 2,-4-4 18 10,1 0-14-12,-1 0-2 0,7 0 8 20,2 0 2-20,1-15-6 0,4 15 7 0,2-16 5 0,3 3-20 14,3 4 17-14,3-3-9 0,3-4-9 21,1 5 13-21,4-4-6 0,8-3 0 0,0-1 7 0,10 0-3 0,1-2-2 14,9 0 6-14,5 2-2 0,-2-4-8 12,6 1 4-12,6 2 0 0,-6-3-4 12,0 2 6-12,-1 1-4 0,-7-1-4 25,1 1 6-25,-2-3 1 0,-5 2-5 0,-3 0 4 0,-4 0 0 0,-4 0-10 10,-2 2 14-10,-6 0-2 0,-6 2-10 14,-1 0 16-14,-6 4-8 0,-4 3-11 14,-8-2 13-14,2 0-10 0,-5 3 0 0,-3-2 15 20,-2 2-9-20,-4-2 0 0,4 3 6 0,-8 0-3 0,5 3-7 10,-5-4 7-10,1 4-7 2,-1 0-6 14,-1 2 14-16,-2-2-4 0,0 2-6 0,2 0 16 17,-6 1-8-17,4 2-6 0,-2-4 12 0,-2 3-16 14,1 1 2-14,-1 0 6 0,0 0-44 0,2 0-42 18,-2 0-42-18,3 0-73 0,-3 0-29 0,1 0-11 17</inkml:trace>
    </iact:actionData>
  </iact:action>
  <iact:action type="add" startTime="204170">
    <iact:property name="dataType"/>
    <iact:actionData xml:id="d146">
      <inkml:trace xmlns:inkml="http://www.w3.org/2003/InkML" xml:id="stk146" contextRef="#ctx0" brushRef="#br0">2927 16088 82 0,'0'-9'29'11,"0"-4"50"-11,0-1 27 0,0 7 44 16,-16-1-25-16,16 0-46 0,0 1-29 0,0 4-41 19,0-2-3-19,0-1-8 0,0 4 0 0,0-1-1 13,0 3-1-13,0 0-2 0,0 0 12 0,0 0 3 21,0 0 24-21,0 16 4 0,0-3 7 0,0 0 0 0,0 2-27 10,0 4 16-10,0 0-3 18,0 3 13-18,-17 4 6 0,17 0-19 0,-13 1-7 0,13-3-16 13,0 2 1-13,-11-3 5 1,11-1-3 16,0-4 1-17,0 0-3 0,0-1-1 0,0-4-11 0,0-1 4 13,0-2 12-13,15-2-1 0,-15-1 5 18,19-2-7-18,-2-2 3 0,0-3-10 0,-1 0 8 17,1 0-3-17,4 0-12 0,0 0 7 0,1-17-2 0,0 1 0 15,1 2 3-15,1-2 1 0,-2-1 0 20,-1 0-4-20,-5-2-2 0,2 2 0 0,-4-3-1 0,-1 1 8 1,-2-2-5 12,-1 2 0-13,-1 2 8 0,-5 1-14 10,3 2 6-9,0 0 4 22,-4 1-6-23,2 3 2 0,-5 4 6 0,4-1-8 0,-4-1-2 0,0 8-2 1,0-5 8 12,0 5-6-13,0 0 0 0,0 0 10 12,0 0-12-12,0 0 6 0,0 0 2 21,0 0 2-21,0 0-12 0,0 18 6 0,0-4 4 0,0 0-9 13,0-3 13-13,0 2 3 0,15 0-7 10,-15-1 10-10,19-2-8 0,-3 1-2 17,-2-3 5-17,0-1-3 0,0 2-2 0,2-4 0 14,-2-1-2-14,2 0-2 0,-1-1 6 0,0-3 1 18,0 0-8-18,-1 0 8 0,2 0 1 0,0 0-10 14,1-19 22-14,-4 3-14 0,-2 0-4 20,2 0 11-20,-5 0-17 0,5 0 10 0,-10-4 4 0,4 1-12 0,-3-2 4 14,-4 2 2-14,3-2-3 0,-3 1 7 14,0 0-1-14,0 0-5 0,0-2-2 0,0 4 2 20,-17-3 3-20,17 5-11 0,-21-1 15 0,4-1-7 14,5 6-4-14,-3 0 10 0,3 4-10 0,2-2-4 15,2 4 10-15,2-1 2 0,-5 4-8 0,2 1 10 19,5 2-10-19,1 0-2 0,3 0 8 0,0 0 1 0,0 0 3 14,-1 0-5-14,1 0-3 0,0 0 0 12,0 0-15-12,0 16-52 0,0-4-32 13,0-12-61-13,0 16-37 0,11-3-17 2,-11-4-12 18</inkml:trace>
    </iact:actionData>
  </iact:action>
  <iact:action type="add" startTime="205322">
    <iact:property name="dataType"/>
    <iact:actionData xml:id="d147">
      <inkml:trace xmlns:inkml="http://www.w3.org/2003/InkML" xml:id="stk147" contextRef="#ctx0" brushRef="#br0">3912 16269 364 0,'0'0'10'27,"0"-14"4"-27,0 3-5 0,0 0 7 0,0 3-9 0,0-1-7 0,17 2 0 0,-17-1-4 6,13 0-3 8,-2 1 9-14,-1 3 10 0,-10-2-1 0,11 2 6 24,-4 2-13-24,-2-2 5 0,-1 2-1 0,0 0-11 0,-1 2 8 0,-3 0-7 11,4 0-1-11,-1 0 3 13,-3 0 47-13,0 0 6 0,0 0-3 0,0 0 6 14,0 0-47-14,0 16-2 0,0-3 24 23,0-13 8-22,0 15-1-1,0-5-5 0,0 0-17 0,0 0-1 0,12 0 7 12,-12 0 3-12,0-1 12 0,0 1 4 2,0 2 8 9,11 3 4-11,-11-5-11 13,0 6 0-13,0-2-10 0,0 4-18 0,0-2 1 21,0-3-13-21,0-2-8 0,0 1 16 0,0 2-6 0,0-5-2 14,0 1 8-14,0 1-3 1,0-2 1-1,0 0 13 13,0 1-7-13,0-2 7 0,0 0-2 16,0 3-11-16,0-3 14 0,0-3-10 0,11 3 0 13,-11 2 7-13,13-4-9 0,-13 0-4 20,13 1 8-20,-6-2 0 0,3 1-2 0,-4-3 8 0,1-1-8 14,-3-2-12-14,0 0 10 0,6 0-6 0,-4 0 3 16,4 0 7-16,-2 0-12 0,2 0 6 0,-1-16-6 20,2 3 0-20,3 13-18 0,-1-13-51 0,1 2-31 0,-4 1-60 14,3-4-43-14,1-1-17 0,-2-1-43 15,-2-1 29-15</inkml:trace>
    </iact:actionData>
  </iact:action>
  <iact:action type="add" startTime="205772">
    <iact:property name="dataType"/>
    <iact:actionData xml:id="d148">
      <inkml:trace xmlns:inkml="http://www.w3.org/2003/InkML" xml:id="stk148" contextRef="#ctx0" brushRef="#br0">3994 15854 246 0,'-8'-10'-4'2,"2"2"7"2,0-2-6 10,2 4 5-14,1 2 48 0,3 0 5 16,0 4 6-16,0 0 2 0,0 0-44 0,0 0-24 14,0 0 12-14,0 0-5 0,16 0-11 0,-16 0 19 21,17 0-12-21,-6 0-6 0,1 0 18 0,-1 0-12 0,0 0-67 12,1 0-47-12,-1 0-13 0</inkml:trace>
    </iact:actionData>
  </iact:action>
  <iact:action type="add" startTime="206048">
    <iact:property name="dataType"/>
    <iact:actionData xml:id="d149">
      <inkml:trace xmlns:inkml="http://www.w3.org/2003/InkML" xml:id="stk149" contextRef="#ctx0" brushRef="#br0">4432 16435 441 0,'0'0'9'1,"0"0"35"5,0 0 8 15,0 0-4-21,0-9-2 0,0 9-37 0,0 0-11 0,0 0 8 14,0-10-10-13,0 10 4 0,0 0 2-1,0-5-9 16,0 5 16-16,0-6-7 0,0 0-1 1,0-1 12 11,0 1-13-12,16-1-7 0,-4-1 9 0,1-3-2 21,-3 3-4-20,3-4 8-1,4-2-4 0,2 0 0 0,-4 4 0 15,4-6-4-15,-4 3 8 0,5-3-2 0,-3 3-2 8,-1-3 11-7,5 3-10 12,-1 0-4-13,1 2 1 0,-2 0 4 23,1 1-8-23,3 0 8 0,-5 3 5 0,1 0-12 0,-5 1 5 0,-3 2-15 12,-7 1-24-12,3 2-11 0,-2 1-6 14,-5 0 7-14,0 0 12 0,0 0 14 0,0 0-5 21,0 0 0-21,-22 16 9 0,-2-16 8 0,7 14 9 0,-3-14-3 13,2 10 7-13,2-10-2 0,1 0-7 14,3 0 16-14,2 0-4 1,0 0-3-1,2 0 6 13,3 0-11-13,-2 0 3 0,3 0-4 15,4 0-3-15,-3-10 7 0,2 10 4 1,1-14-4 18,0 7 9-19,0 7-2 0,-3-9 14 0,3 0 10 0,0 3 4 15,0 0 20-15,0-1-16 0,0 2 9 0,0 2 4 14,0-5-5-14,0 8 6 0,0-5-2 14,0 5-16-14,0 0-19 0,0 0-7 0,0 0-18 20,0 0 6-19,0 0 1-1,0 0 5 0,0 0 14 0,0 0 3 14,0 18 2-14,0-4-10 0,0 3-9 12,0-1-1-12,0 2 6 0,0 2-3 1,0 1-1 22,0 3-2-23,0-6-6 0,0 5 6 0,0-3 4 0,0 0-3 1,0 4 3 12,16-5-6-13,-16-2-55 0,15 1-63 11,-5 0-65-11,4 1-48 1</inkml:trace>
    </iact:actionData>
  </iact:action>
  <iact:action type="add" startTime="206632">
    <iact:property name="dataType"/>
    <iact:actionData xml:id="d150">
      <inkml:trace xmlns:inkml="http://www.w3.org/2003/InkML" xml:id="stk150" contextRef="#ctx0" brushRef="#br0">4914 15964 163 0,'0'-6'8'2,"0"1"1"18,0 0-5-20,0 4 0 0,0 1-4 0,0 0-9 0,0 0 7 12,0 0 7-12,0 0-12 0,20 17 0 23,-6-4 14-22,-4 2-5-1,1 1-4 0,1 2 75 0,-1-1-19 0,0 3-1 12,1 0 19-12,-1 3-67 0,2 1 2 12,-3-1 2-12,0-1-8 0,0 2-1 14,0-5 0-14,-3 6 0 0,1-3-3 22,0-1 8-22,-4 1 4 0,3-5-12 0,-3 0 12 0,6 1-37 0,-3-2-73 9,-1-4-9-8</inkml:trace>
    </iact:actionData>
  </iact:action>
  <iact:action type="add" startTime="206934">
    <iact:property name="dataType"/>
    <iact:actionData xml:id="d151">
      <inkml:trace xmlns:inkml="http://www.w3.org/2003/InkML" xml:id="stk151" contextRef="#ctx0" brushRef="#br0">5042 15685 259 0,'-12'0'-4'2,"4"-15"3"15,4 5 8-17,1 10 46 0,3-10 13 0,0 10 20 11,0-7-11-11,0 7-40 0,24-7-6 14,-7 1-31-14,2 0 12 0,3-1-10 22,1 3 2-22,3-2 11 0,1 2-10 0,2 0 8 0,1 1-4 0,-3 0-34 13,2 0-59-13,-2 3-74 0,-6 0-6 14</inkml:trace>
    </iact:actionData>
  </iact:action>
  <iact:action type="add" startTime="207136">
    <iact:property name="dataType"/>
    <iact:actionData xml:id="d152">
      <inkml:trace xmlns:inkml="http://www.w3.org/2003/InkML" xml:id="stk152" contextRef="#ctx0" brushRef="#br0">5164 15955 490 0,'20'0'5'0,"3"0"-1"15,-2 0 5-14,6-13 5-1,3 0-14 0,3 0 4 13,1 1-1-13,0 0-56 0,6-4-74 25,1 5-3-25</inkml:trace>
    </iact:actionData>
  </iact:action>
  <iact:action type="add" startTime="211773">
    <iact:property name="dataType"/>
    <iact:actionData xml:id="d153">
      <inkml:trace xmlns:inkml="http://www.w3.org/2003/InkML" xml:id="stk153" contextRef="#ctx0" brushRef="#br0">3033 5826 225 0,'0'-5'3'3,"0"5"4"20,0-6 9-23,0 6-4 0,0-2-3 0,0 2-4 0,0 0-8 0,0 0-6 9,0 0 5-9,6 0 4 18,-6 0-5-18,0 0 14 0,0 0-9 0,0 0-6 21,0 0 13-21,0 0-12 0,0 0 0 0,0 0 6 0,0 0-2 8,0 0-3-8,0 0 13 0,0 0-9 17,0 0-7-17,0 0 19 0,0 0-16 0,0 0-4 13,0 0 11-13,0 0-8 0,0 0 2 23,0 0 10-22,0 0-10-1,0 0-11 0,0 0 17 0,0 0-5 0,0 0-3 12,0 0 19-12,0 0-14 0,0 11-5 11,0-11 10-11,0 0-7 0,0 0-10 23,0 0 19-23,0 0-5 0,0 0-11 0,0 0 18 0,0 0-9 0,0 0-4 13,0 0 6-13,0 0 3 0,0 0-6 13,0 0 11-13,0 0 7 0,0 0-14 13,0 0 11-12,0 0 7-1,0 0 0 20,0 0 25-20,16 0 8 0,-16 0-15 0,15 0 0 0,-1 0-23 0,1 13-13 11,0-13 4-11,0 0 13 17,4 12 12-16,3-12 6-1,0 8 3 0,1-8-12 0,4 0-5 16,3 0-4-15,3 0-5-1,-1 0-10 0,4 0 3 11,0 0-3-10,-1 0 1-1,2 0-1 15,0 0-8-15,-3 0 3 0,0 0-6 0,-1 0 1 19,2 0 8-19,-5 0 1 0,-4 0-6 0,4 0 11 0,-2 0-1 15,-4 0-12-15,2 0 12 0,-3 0-7 18,-1 0-6-18,4 0 5 0,-5 0-4 0,-1 0-3 0,3 0 9 16,-5 0 3-16,4 0-1 0,-2 0 0 0,-2 0-4 14,5 0 0-14,-2 0-2 0,-1 0 0 12,1 0 4-12,2 0-2 0,-3 0-8 22,1 0 14-22,2 16-8 0,-4-16-7 0,3 0 20 0,0 0-9 0,-4 0-6 12,4 11 9-12,-1-11-3 0,0 0-4 14,-1 0 6-14,-1 0-2 0,-1 0-2 1,3 0 5 12,-5 0-10-13,2 0 1 0,2 0 4 21,-1 0-11-21,4 0 19 0,-1 0-7 0,0 0-4 0,-4 0 6 14,5 0 1-14,1 0-2 0,2 0 2 1,-1 0-3 12,1 0-2-13,4 0-3 1,5 0 2 11,-2 0 4-12,4 0-6 0,1 0 8 18,2 0 1-18,1 0-3 0,-2 0-6 0,2 0 8 0,-1 0-6 14,-2 0-1-14,-1 0 10 0,1 0-12 2,-5 0-1 17,1 0 15-19,0 0-11 0,-4 0 8 0,3 0 1 0,2 0-3 13,-3 0-1-13,3 0-3 0,2 0 8 12,-3 0-10-12,3 0 7 0,0 0-3 22,2 0-2-22,-4 0-2 0,1 0-1 0,-1 0 8 0,-1-11-7 14,-4 11-1-14,1-6 6 0,-1 0-4 0,0 6-1 11,-1 0 7-11,-2 0-10 0,-2-4 10 24,-1 4 5-24,2-4-7 0,4 0 8 0,-5 4-9 0,2 0-13 0,3 0 13 11,-4 0 1-11,4 0-6 14,0 0 14-14,-3 0-17 0,2 0 6 0,-2 0 2 14,3 0-4-14,0 0 8 0,0 0-6 21,3 0 4-21,-1 0-1 0,0 0 1 0,-1 0-6 0,2-13 4 0,-4 13-4 9,10 0 2-9,-6-12 6 18,1 12-2-18,5 0 3 0,0 0-3 0,1-8-6 17,-1 8 0-17,3 0-2 0,-7 0 4 0,2-6-1 0,-3 6 8 14,5 0-5-14,-1 0 0 0,-2 0 3 18,1 0-7-18,-2 0 2 0,5 0-3 0,-2 0 5 0,2 0-10 17,-2 0 14-17,4 0 1 0,-1 0-10 0,-4 0 12 14,4 0-13-14,2-11 2 0,-2 11 6 19,0 0-8-19,-5 0 2 0,2-8 8 0,3 8-2 0,-4 0-4 15,0 0 3-15,-6 0-4 0,4 0-1 0,-6 0 2 16,0 0 2-16,-2 0-4 0,3 0 2 0,-3 0 5 9,-2 0-3-9,4 0-4 25,-5 0 4-25,4 0-7 0,-5 0 1 0,7 0 2 0,-3 0-2 0,0 0 10 1,-1 0-6 13,6 0 7-14,-2 0 2 0,0 0-16 12,0 0 10-12,0 0 1 0,-3 0-9 10,0 0 12-9,-2 0-1-1,1 0-12 20,1 0 10-20,3 0 1 0,-2 0-12 0,2 0 13 0,1 0-3 11,3 0-6-11,-1 0 8 0,1 0-12 17,-1 0 1-17,-2 0 6 0,2 0 0 0,4 0 4 16,-3 0-1-16,1 0 1 0,1 0-6 0,2 0 6 15,1 0 0-15,-7 0-4 0,7 0-6 0,-4 0 8 18,2 0-6-18,3 0-1 0,-4 0 8 0,1 0-3 17,2 0 4-17,-2 0 2 0,0 0 1 0,0 0-3 16,0 0 0-16,2-11-2 0,-2 11 0 0,0 0 3 1,1-11-5 18,-1 11 2-19,0 0 7 0,0 0-5 0,0-8 5 2,-3 8 5 8,-3 0-10-10,2 0 5 2,-2 0 1 7,-1 0-1-9,-4 0 2 14,-1 0-9-14,1 0-4 0,-2 0 8 0,-3 0-6 23,2 0 0-23,3 0 13 0,-4 0-13 0,1 0-8 0,-3 0 12 1,6 0-4 9,-4 0 0-10,1 0 6 15,-2 0-4-15,2 0-4 0,-2 0 0 0,-1 0 10 13,3 0-4-13,-6 0-4 0,0 0 0 21,2 0 0-21,-1 0-6 0,1 0 2 0,2 0 14 0,-3 0-7 14,4 0-3-14,-1 0 8 1,0 0-6-1,-1 0-2 12,6 0 9-11,-6 0 3-1,1 0-1 15,-2 0 29-15,1 0 12 0,1 0-2 0,-6 0-1 15,4 0-32-15,1 0-5 0,-7 0-7 0,2 0-3 19,1 0 8-19,-2 0-6 0,-2-10 0 0,2 10 0 0,-7 0 2 16,1 0-12-16,-1 0 4 0,1 0 0 0,-3 0-6 13,-2 0 18-13,1 0-14 0,2 0 8 21,-5 0 2-21,4 0-2 0,-5 0 0 0,0 0-4 0,0 0 10 12,0 0 1-12,0 0 9 0,0 0 4 15,0 0-6-15,0 0-8 0,0 0 10 0,0 0-13 19,0 0-1-19,0 0 8 0,0 0-8 0,0 0 4 0,0 0 6 15,0 0-6-15,0 0-6 0,0 0 10 14,0 0-12-14,0 0 0 0,0 0 8 0,0 0-6 13,0 0-2-13,0 0-2 0,0 0-2 22,0 0-4-21,0 0 8-1,0 0 2 0,0 0 0 0,0 0 0 0,0 0-2 12,0 0-2-12,0 0-6 0,0 0 4 14,0 0-2-14,0 0-4 0,0 0-30 14,0 0-53-14,0 0-65 0,0 0-69 0,0 0-23 16,0 0-53-16,0 0 58 0</inkml:trace>
    </iact:actionData>
  </iact:action>
  <iact:action type="add" startTime="233231">
    <iact:property name="dataType"/>
    <iact:actionData xml:id="d154">
      <inkml:trace xmlns:inkml="http://www.w3.org/2003/InkML" xml:id="stk154" contextRef="#ctx0" brushRef="#br0">3134 1133 184 0,'0'-8'-4'12,"0"2"1"-12,0-1 3 0,0 4-9 56,0 0 18-56,0 1-11 0,0 2 2 0,0 0 9 0,0 0-16 0,0 0 2 0,0 0 0 0,0 0 6 0,0 0-4 0,0 0 13 0,0 0-1 0,0 0-16 0,0 0 8 0,0 0-1 7,0 0-12 15,0 0 16-22,0 0-7 0,0 0 6 0,0 0 2 0,0 0 2 0,0 15 3 12,-15-1-13-12,15-4 12 0,0-10 11 21,-12 17 4-21,12-2-1 0,-11-2 1 0,11 3-26 0,-9 2 4 21,-1 1 8-21,3 3-7 0,3 0-3 0,-5 1 4 0,2 5-2 1,3-3-8 5,-3 0 17 15,3-2-4-21,-2 0-9 0,5 0 18 0,-4-1-7 0,0-2-1 7,0 2 31-7,4-4 7 26,-2 3-6-25,0-2 3-1,3-1-22 0,0 0-25 0,0 1 9 0,0-2-5 0,0 0-8 12,0 0 11-12,0-2 3 0,0 4-6 10,0-1 10-10,0-1 5 15,0 0-19-15,0 2 13 0,0-2 2 0,0 2-13 12,16-1 13-12,-16 1-7 0,11-1-8 21,-2 0 8-21,-9 1 6 0,8-1-8 0,1 1 5 0,-2-1 2 1,0-1-14 11,-3-2 5-12,6 0-2 0,-3 2-2 19,-2-3 12-19,3 1-5 0,-2 0 4 0,0-1-3 10,-1 1 1-10,0 1 19 0,3 1-1 17,-1 3-3-17,0-3-7 0,5 1-5 0,-4 1-5 17,2 2-3-17,1-3 17 1,-3 0-12 0,3 2-5-1,-3 0 13 16,2 2-17-16,-1-2-1 0,-1 2 14 0,-2-1-9 14,1 2-2-14,-2 0 13 0,2 2-13 2,0 1-1 16,-3-4 8-18,3 4 2 0,-3-4-3 0,4 4 5 1,-4-3-7 12,4 2 15-13,-1 1 16 0,1-4 4 13,-4 0 5-13,6-2-25 0,-2 3-14 11,2-3 1-11,-1 1-4 0,2 0 2 24,-1 2 6-24,-1 1-10 0,2 0 8 0,0 5-8 0,1-2 2 0,-1-1 2 11,-1 0-2-10,1 1 13-1,5-1 2 13,-5-2 4-13,4 0-4 0,-4 0 0 21,5-3-13-21,-2 1 9 0,1-2-7 0,1-1-6 0,1 1 9 10,-4 0-12-10,4-3 5 0,2 2 7 18,-4 0-11-18,1-1 4 0,-2-1 16 0,2 1-13 13,-2-2 5-13,6 0 5 0,-3 0-7 0,-2-3-8 17,1 2 6-16,1-3 2-1,-1-2-16 0,4 3 16 13,-3-2 9-13,-2-1-6 0,1 2 14 1,4-3-19 20,-3 2 6-21,1 0-8 0,1-1 3 0,1 0 5 0,1-4 1 13,2 5 7-13,-3-6-11 0,1 2 11 15,3-2-12-15,-4-1 0 0,3 0-4 0,0 0 7 19,2-1-5-19,-1 1-8 0,5-3 12 0,1 2-6 0,-3 1-6 17,3-4 16-17,-1 3-5 0,-2-2-5 0,3 1 6 8,-4-2-6-8,1 0-14 24,1 0 14-24,1 0 4 0,-4 0-8 0,1 0 14 0,0 0-10 0,1 0-6 14,-2 0 6-14,2 0-4 0,-4-13 6 11,2 13-4-11,5-11 2 0,2 3 6 14,-3 0-10-14,3 8 4 0,-1-10 7 0,3-1-13 20,2 5 14-20,-1-4 4 0,5 0-18 0,1-1 12 0,-2-2-8 11,5 0-14-11,-3-3 14 15,0 2-2-15,-3-2-4 0,-1 4 14 0,0-2-1 2,-5 1-8 12,2 0 10-14,-9-4-5 0,8-1-9 17,-3 1 8-17,0-1-3 0,1-2-5 0,-3-2 10 15,2 3 9-15,0-3 4 0,-3 2 25 0,-1-1-5 20,-1 0-9-19,-2 1 1-1,-3-2-20 0,3 0-6 0,-5-3 4 13,1 2-10-13,-4 0-2 0,2 0 14 0,0-3-2 14,-4-1 2-14,0 0 10 0,-3 0 0 21,4 4-10-21,-8-3 6 0,1 0-3 0,2 1-13 0,-7-2 4 13,1-1 0-13,-1 4-6 0,2 0 4 0,-4-3-5 11,0-2 3-11,0 1 2 1,0-1 4 22,0 1 5-23,0-3-9 0,0 2-4 0,0-2 2 0,0 0-4 12,0-2 4-12,0 4 2 0,0 0-4 13,0-1 2-13,-16 2-2 0,16-4 6 1,0 3-10 11,-11 0 6-12,2-1 0 0,9 2-6 21,-11 0 18-21,4 1-8 0,-4-1-8 0,1 0 14 0,2-2-12 14,-4 0 4-14,0 2 10 0,-2-1-18 0,7 2 4 14,-4-2 0-14,2-2 2 0,-2 1-2 14,4-2 2-14,2 3 4 0,1 0 2 0,-2 3 18 16,4-3-10-16,2 3-3 0,-5 4-5 1,5 4-6 13,0 2 2-14,0-1 6 0,0 5-12 20,0 2 0-19,0 2 8 0,0 2-6-1,0 0 4 0,0 2 0 0,0-2-6 13,0 3-4-13,0 0 10 0,0-1 0 12,0 1-2-12,0 0 8 0,0 1-4 22,0-1-10-22,0 1 2 1,0 1 4-1,0-1-4 0,0-1 8 0,0 1 4 13,0 2-8-13,0 0-2 0,0 0-2 11,0-2 2-11,0 1 2 0,0-2 6 23,0 3 4-23,0 0-16 0,0 0 4 0,0 0 2 0,0 0-8 0,0 0 14 13,0 0-4-13,0 0-8 0,0 0-5 12,0 0-75-12,0 0-50 0,0 0-69 14,0 0-71-13,0 0-10-1,0 0-18 20</inkml:trace>
    </iact:actionData>
  </iact:action>
  <iact:action type="add" startTime="235286">
    <iact:property name="dataType"/>
    <iact:actionData xml:id="d155">
      <inkml:trace xmlns:inkml="http://www.w3.org/2003/InkML" xml:id="stk155" contextRef="#ctx0" brushRef="#br0">4473 3625 48 0,'0'-2'3'6,"0"-4"-8"14,0 4 10-20,0-2 7 0,0 2 7 0,0 0 22 0,0 1-14 11,0-2-8-11,0 3-4 0,0-2-10 18,0 0 0-18,0-1 9 0,0 2-8 0,0 1-2 0,0 0 22 14,0-2-13-14,0 2 0 0,0 0 0 18,0-2-14-18,0 2 1 0,0 0 1 0,0 0-6 0,-15 0-2 16,15 0 6-16,0 0-1 0,0 0 13 14,-10 0-8-14,10 0-3 0,-10 15 5 0,10-15-14 12,-10 11 9-12,3 1 7 0,-2-12-19 22,2 9 15-22,3 0 4 0,-3-1-17 0,2-1 18 0,0-2-2 0,3 0-20 12,2 0 21-12,0-2-7 1,-3 0-14 12,3 1 23-12,0-1-9-1,0-2-7 21,0 2 17-21,0-1-10 0,0 0 2 0,0-2 6 0,0 0-6 0,0 0-10 13,0 0 9-13,15 0-1 0,-15 0-6 14,11 0 21-14,2 0-15 0,-13-15-2 14,14 15 14-14,2-14-13 0,-11 4-6 0,7 10 14 15,-4-12-11-15,-1 4 3 0,-2 8 7 0,0-7-9 14,-5 2 3-13,2 2 7-1,-2-2-7 18,0 5 2-18,0-3 1 0,0 2-13 0,0 0 8 0,0-2-2 16,0 1-4-16,0 2 4 0,0 0 8 0,-16 0-9 14,16 0 5-14,-14 0 8 1,3 0-18 19,2 0 10-20,-1 15 5 0,-1-15-12 0,2 13 11 0,-1-4 2 0,2-9-11 14,3 11 7-14,-2-1 3 0,2-2-12 12,-1-8 6-12,3 8 3 0,2-1-6 23,-2-3 7-23,3 0 2 0,0-3-5 0,0 4-8 0,0-2 17 0,0 0 1 13,0-1-1-13,0 1 26 0,0-1-16 12,0-1-2-12,0-1 6 0,0 0-11 15,18 0-8-15,-6 0 5 0,-1 0 1 0,2 0-10 20,-5 0 18-20,1-14-8 0,4 1-13 0,-3 13 13 0,0-12-6 14,-5 0-6-14,2 2 8 0,-2 0-5 13,0 1-2-13,0 1 6 1,-5 1 1-1,0-2-11 13,0 2 9-13,0 1-8 0,0 0-4 17,0-1 9-17,0 4-1 0,0 2-8 0,0 0 11 14,0 1-6-14,-19 0-10 0,8 0 17 0,11 0-6 18,-14 0-3-18,2 0 7 0,4 0 0 0,-2 12-6 2,3-12 11 13,-2 14-3-14,0-4-10-1,2 1 8 0,0-3-2 12,-4 1 0-12,4 0 6 0,0-1 2 21,2-2 1-21,0 1-4 0,-1-1 7 0,6 1-10 0,0-3 2 14,0 0 10-14,0 0-10 0,0 0 3 0,0-1-2 13,0 0-5-12,0-3 5-1,0 3-5 21,16-1 2-21,-5-2-4 0,0 0-1 0,-1 0 10 0,-1 0-2 14,2 0-8-14,1 0 6 1,-2 0-3-1,-2 0-7 10,1-13 22-10,-4 13-8 0,2-13-9 14,-2 13 15-14,-1-8-15 0,-4 8-4 2,4-8 14 18,-4 3-17-20,0 2 0 0,0-2 10 0,0 2-1 0,0 0-3 13,0-2 8-13,0 5-3 0,0-2-9 14,0 0 12-14,0 1-9 0,0 1 1 13,0 0 3-13,0 0 2 0,0 0-6 1,0 0 0 15,0 0 4-16,0 0-9 0,0 0 17 0,0 0-5 14,0 0-11-14,0 0 13 0,0 13-7 18,0-13-5-18,0 16 19 0,0-8-8 0,0 3-6 0,0-11 9 18,0 10-5-18,0-4-9 0,0 1 11 0,0-7-6 11,0 3-6-11,12-3 17 0,-12 0-3 22,14 0-1-22,-3 0 8 0,-2 0-13 1,-9 0 0-1,11 0 9 0,-5-11-9 14,-6 11 6-14,7-15-3 0,-3 1-6 12,-4 3-1-12,0 1 11 0,0-2-10 1,0 3 8 19,0-2 4-20,0 0-11 1,0 2 27-1,0-2 11 0,-15 3-3 13,15 4-2-12,-13-1-18-1,13 0-15 11,-13 3-4-11,13 1 8 0,0-1 2 14,0 2-15-14,0-2 11 0,0 2-4 0,0 0-1 22,0 0 12-22,0 0-34 0,0 0-95 0,0 0-60 0</inkml:trace>
    </iact:actionData>
  </iact:action>
  <iact:action type="add" startTime="237156">
    <iact:property name="dataType"/>
    <iact:actionData xml:id="d156">
      <inkml:trace xmlns:inkml="http://www.w3.org/2003/InkML" xml:id="stk156" contextRef="#ctx0" brushRef="#br0">3312 2449 48 0,'0'0'5'5,"0"0"-7"9,0 0 14-14,0 0-7 0,0 0-1 0,0 0 6 20,0 0-17-20,0 0 7 0,0 0 1 0,0 0-11 0,0 0 14 11,0 0-9-11,0 0-5 14,0 0 16-14,0 0-6 0,-19 0-1 0,19 0 9 11,-14 11-6-11,14 0-7 1,-15-11 18 11,15 10-13-12,-12-2-5 0,12 0 14 14,-11-2-14-14,11 1 5 0,0-3 6 17,-10 1-11-17,10 0 10 0,0-2-8 0,0 2 1 0,0-5 7 15,0 2-8-15,0-1 17 0,0 1-2 17,0-2-9-17,0 0 14 0,0 0-7 0,0 0-14 0,15 0 22 21,-5 0-13-21,2 0-5 0,-4 0 22 0,-1 0-22 0,3 0 0 14,-2-13 12-13,-1 13-14 0,-2-10-2-1,0 10 17 13,-3-11-18-13,1 4 6 0,-1 7 13 14,-2-12-22-14,0 7 9 0,0-2-4 12,0 3-6-11,0 0 4-1,0 0-4 0,0 1 2 20,0-1 9-20,-13 2 2 0,13 1 0 0,0 1-6 0,-11 0-5 14,11 0-2-14,0 0 2 0,0 0 7 14,0 0-10-14,0 0 0 0,-10 0 5 0,10 0-1 14,0 0-2-14,0 0 17 0,0 0-11 22,0 0-3-22,0 14 14 0,0-14-9 0,0 10 0 0,0-2 13 0,0-8-3 12,0 10-13-12,0-4 13 0,0-6-10 14,0 0-2-14,0 5 11 0,0 0 1 22,0-2-22-22,0 0 24 0,0-1-3 0,0-2-18 0,11 0 31 0,-4 0-22 13,-7 0-1-13,11 0 16 0,-3 0-17 14,-4 0 6-14,3 0 3 0,-3 0-14 0,2 0 10 14,-2 0 6-14,-4 0-1 0,6 0-11 15,-6-12 8-15,0 12-8 0,0-7-4 0,0 7 15 19,0 0-8-19,0 0-7 0,0 0 7 0,0 0-1 0,0 0-16 15,0 0 20-15,0 0-3 0,0 0-12 15,0 0 17-15,0 0-19 0,0 0 4 0,0 0 14 19,0 0-6-19,-16 0 4 0,16 0 1 0,-8 11 4 0,8-3-4 15,-7-8 4-15,7 11-5 0,0-3-5 0,0-8 8 15,0 9 1-15,0-5-6 0,0 1 2 12,0-2 3-12,0-3-17 0,0 0 19 21,0 0 2-21,0 0-9 0,0 0 8 0,0 0-6 0,0 0 2 0,0 0-10 14,0 0 11-13,14 0-3-1,-3 0-2 12,-11 0 4-12,9 0 1 0,-2-12-4 14,0 12-9-14,-7-12 20 0,4 4-10 0,-4 0-2 21,0 2 7-21,0 6-11 0,0-7-1 0,0 2 8 0,0 1-6 15,0-1-9-15,0 3 13 0,0-3-6 0,-16 3 4 12,2 1 3-12,14 1-8 0,-13 0 8 16,1 0 2-16,5 0-1 0,-3 0-8 0,0 0 1 14,1 0 1-13,-1 0-3-1,2 0 10 0,-2 0 1 18,1 10-15-18,-1-10 19 0,5 11-4 0,-3-11-19 15,6 0 30-15,-3 10-13 0,2-10-10 0,3 6 16 16,0 0-8-16,0-6-11 0,0 5 15 0,0 0 1 18,0-5-8-18,0 3 5 0,0-1-1 0,18-2-6 2,-18 0 1 11,12 0 12-13,-2 0-8 0,-1 0-1 14,1 0 7-14,-5 0-7 0,3 0-2 0,-3 0 9 12,1-13-5-12,0 13-4 0,-2-10 16 23,2 2-19-23,-4 8 7 0,-2-8 1 0,0 2-18 0,0-2 22 12,0 4-4-12,0-2-7 0,0 3 13 13,0 0-6-12,0-4-11-1,0 6 10 0,0-3-2 13,0 1-16-12,0 1 22-1,0 1 0 20,0 1-13-19,-11 0 14-1,11 0-7 0,0 0-12 0,0 0 11 0,0 0-5 13,0 0 6-12,0 0 4-1,0 0-4 13,0 0 5-13,0 0-4 0,0 0-4 15,0 0 10-15,0 0-7 0,0 0-7 0,0 0 7 15,0 0-2-15,0 0 11 0,0 0 1 0,0 0 2 19,0 0 25-19,0 0 1 0,0 0 4 0,0 0 0 0,0 0-19 15,0 0-9-15,0 0-3 0,0 0-13 14,0 0 4-14,0 0 0 0,0 0-9 0,0 0 13 22,0 0-8-22,0 0-2 0,0 0 4 0,0 0 1 0,0 0-2 13,0 0-4-13,0 0 3 2,0 0 5-2,0 0-3 11,0 0-5-11,0 0 19 0,0 0-18 21,0 0 3-21,0 14 8 0,0-14-18 0,0 12 2 0,0-1 15 14,0-11-5-14,0 10-9 0,0-3 22 0,0 1-18 13,0 1 1-12,0-1 13-1,0 0-15 13,-13 1-6-13,13 1 22 0,0 1-14 13,0-1 3-13,0 4 10 0,0 1-15 0,0 1 5 21,0 2 9-21,0 2-4 0,0 0-7 0,0 4 9 0,0-5-10 15,0 9-3-15,0-1 15 0,0 3-2 0,0 1-7 13,0 2 2-13,0 2 2 0,0 0-13 16,0 5 12-16,0-4 6 0,0-1-16 0,0 2 9 13,0-2 2-13,0 0-4 0,0-1 5 20,0-2 4-20,0 1-8 0,0 1-2 0,13-1-3 0,-13-2 11 15,11-1-5-15,-1-1-5 0,-10-2 10 0,7 1-13 14,-2-1-4-14,2-3 18 0,-3-3-4 21,3 3-6-21,-3-3 9 0,1-2-1 0,-1-1-15 0,-1-2 5 0,1-1 6 14,-1-1-7-14,3-1 6 0,-4 0 8 12,1-3-3-12,-1-1-4 0,-2-1 5 14,3 1-9-14,-1-2-2 0,0-2-1 0,1 0 3 21,-3 1 0-21,0-2 0 0,0 0 6 0,0-2 0 0,3 3-8 13,-2-3 11-13,-1 1-7 0,0 1-3 3,0 0 6 8,0-4-3-10,0 4-3-1,0-2 8 13,0 0 1-13,0 0-14 0,0-2 14 21,0 0-6-21,0 0-6 0,0 0 6 0,0 1 4 0,0 0-10 14,0-1 8-14,0 0 2 0,0 0-4 0,0 0 5 14,0 0-3-14,0 0 13 0,0 0 6 15,0 0 1-15,0 0 8 0,0 0 8 0,0 0-14 19,0 0 7-19,0 0-2 0,0 0-23 0,0 0 5 0,0 0-6 14,0 0-5-14,0 0 4 0,0 0 1 16,0 0-8-16,0 0 5 0,0 0-2 0,0 0-9 13,0 0 10-13,0 0 1 0,0 0 2 0,0 0 1 22,0 0-3-22,0 0-7 0,0 0-3 0,0 0 1 0,0 0 7 14,0 0-4-14,0 0 2 0,0 0 6 0,0 0-9 13,0 0 10-13,0 0-7 0,0 0-1 20,0 0 12-20,0 0-15 0,0 0 16 0,0 0 2 0,0 0-12 15,0 0 0-15,0 0-3 0,0 0-5 0,0 0 3 12,0 0 12-11,-16 0-5-1,16 0 2 13,0 0-12-13,-14 0 8 0,14 0 4 14,-7 0-8-14,7 0 12 0,-9 0-6 0,4 0-8 16,5 0 6-16,-6 0 4 0,2 0-13 0,1 0 10 18,3 0-1-17,0 0-2-1,-3 0 6 0,3 0-4 2,0 0 7 9,0 0-5-11,0 0 0 0,0 0 2 16,0 0-6-16,0 12-2 0,0-12 10 0,0 0-8 19,0 0-5-19,0 0 11 0,0 0-8 0,0 0 2 1,0 0 2 12,0 0 2-13,0 0-6 0,0 0 2 15,0 0-3-15,0 0 1 0,0 0 0 0,0 0 8 14,0 0 11-14,0 0-17 0,0 0 9 21,0 0-5-21,0 0-4 0,0 0 4 0,0 0-2 0,0 0-2 14,0 0-3-14,0 0 5 0,0 0 0 0,0 0 0 13,0 0 7-13,0 0-7 0,0 0 0 13,0 0-2-13,0 0-1 0,0 0-1 21,0 0 4-21,0 0 0 0,0 0-2 0,0 0 9 0,0 0-10 0,0 0 3 14,0 0 7-14,0 0-7 0,0 0 4 14,0 0-4-14,0 0-2 0,0 0 0 0,0 0 0 21,0 0 9-21,0 0-16 0,0 0 9 0,0 0 2 0,0 0-5 13,0 0-32-13,0 0-66 0,0 0-72 15,0 0-31-14</inkml:trace>
    </iact:actionData>
  </iact:action>
  <iact:action type="add" startTime="239482">
    <iact:property name="dataType"/>
    <iact:actionData xml:id="d157">
      <inkml:trace xmlns:inkml="http://www.w3.org/2003/InkML" xml:id="stk157" contextRef="#ctx0" brushRef="#br0">3219 4346 191 0,'0'0'5'17,"0"-8"-5"-17,0 8-2 0,0-7 5 0,0 7-11 0,0 0 1 11,0 0 7-11,0 0-5 18,0 0 1-18,0 0 13 0,0 0-13 0,0 0-7 0,0 0 11 13,0 0 0-13,0 0 2 0,0 0 9 16,0 0-4-16,0 0-14 0,0 13-1 0,0-13 6 18,0 15 0-18,0-3 4 0,0 1 5 0,0-5-5 0,0 2 3 16,0 0-5-16,0-4 9 0,0-2-4 0,0 0-10 14,0-4 10-14,0 0 3 0,0 0-15 20,0 0 14-20,0 0-5 0,0 0-9 0,0 0 17 0,0 0-8 15,0 0 7-15,0 0-4 0,0 0 2 0,0 0-4 15,0 0-1-15,0 0-8 0,12-13 10 0,-2 13-1 10,1-14-12-10,-4 4 18 24,2-1-16-24,-1 1 7 0,-2 2 11 0,1 0-13 0,-3 0 4 0,-1 2 1 12,2-1-1-12,-1 2-1 0,-4 2 15 13,3-2 1-13,-2 5-10 1,2-1 5 12,-2 1-15-13,-1 0-13 0,0 0 16 0,0 0-6 21,0 0 1-21,0 0 8 0,0 0-6 0,0 0 8 0,0 0 0 10,0 12-9-10,0-12 3 0</inkml:trace>
    </iact:actionData>
  </iact:action>
  <iact:action type="add" startTime="241403">
    <iact:property name="dataType"/>
    <iact:actionData xml:id="d158">
      <inkml:trace xmlns:inkml="http://www.w3.org/2003/InkML" xml:id="stk158" contextRef="#ctx0" brushRef="#br0">5861 2850 150 0,'0'0'5'3,"0"0"3"19,0 0 6-22,0 0-9 0,0 0-2 0,0 0-4 0,0 0-11 11,0 0 10-11,0 0-12 0,0 0 9 17,0 0 0-17,0 0-3 0,0 0 13 0,0 0-4 10,0 16-1-10,0-2 6 0,0 0-5 14,8 5-6-14,-1 0 12 0,0 2-10 13,-2 3 3-13,5 3 6 0,-3 1-9 0,3 1 11 21,-2 3-2-21,1-2-3 0,-1 3 4 0,2 1 0 0,2-1-4 15,-1-1 49-15,2 0 19 0,-6 1-6 0,6-1-1 13,-3 0-48-13,1 0-18 0,-2-3 7 14,-1-1 6-14,1-2-4 0,1-2 0 15,-3-1-4-15,-3-3-5 0,3-2 1 0,0-1 6 20,-5-3-3-20,2-2-7 0,1-1 6 0,-3-3-4 0,1-3 6 16,-3 1 17-16,3-1 19 0,-3 0 8 0,0-5 14 14,0 2 8-14,0-1-23 0,0 1 7 0,0-2-16 20,0 3-20-20,0-3 5 0,0 2-15 0,0 0-5 0,0-2 13 14,0 0-10-14,0 0-8 0,0 0 8 13,0 0-7-13,0 0-3 0,0 0 12 13,0 0-10-13,0 0-47 0,0-10-47 0,0 10-75 24,0-7-58-24</inkml:trace>
    </iact:actionData>
  </iact:action>
  <iact:action type="add" startTime="242270">
    <iact:property name="dataType"/>
    <iact:actionData xml:id="d159">
      <inkml:trace xmlns:inkml="http://www.w3.org/2003/InkML" xml:id="stk159" contextRef="#ctx0" brushRef="#br0">6128 4249 157 0,'0'0'20'5,"0"-10"-3"12,0 10 0-17,0-13 14 1,0 13-3-1,0-11 24 0,0 6-5 15,0 5-16-15,0-4-11 0,0 4-20 14,0 0 3-14,0 0 1 0,0 0 3 0,0 0-13 19,0 0 3-19,0 0 5 0,0 0-20 0,0 0 11 0,0 0 14 16,0 0-14-16,0 0 18 0,0 0-1 1,0 0-20 17,0 14 13-18,0-14-5 0,0 14-3 0,0-2 12 14,0-2-3-14,0-2-1 0,0 1 4 0,0-1-7 15,0-2 2-14,0-2 0 0,0 1-2-1,0-2 3 8,0-3 6-8,0 4-7 24,0-4 12-23,0 0-2-1,0 0-12 0,0 0 12 0,0 0-10 0,0 0-7 9,6 0 12-9,2-14-11 0,-1 14 1 14,-3-14 12-14,6 2-11 0,-2 0 0 14,-4 2 13-14,3 0-18 0,0 1 4 0,-6 1 4 21,4 1-4-21,-1 3 1 0,-3 0 4 0,-1 1-2 0,2 2-18 14,-2 1 23-14,3 0-16 0,-3 0-1 14,0 0 16-14,0 0-20 0,0 0 11 0,1 0 10 16,-1 0-16-16,0 0 15 0,0 0 5 0,0 12-9 15,0 1 7-15,0-13 2 0,0 14-13 0,0-4 1 14,0 1 6-14,0-2-7 0,0-2 10 20,14-3 1-20,-14 2-7 0,12-1 2 0,-12-3 0 0,11 1 3 14,-1-3-1-14,-3 0-1 0,2 0 6 0,-2 0-16 21,-2 0 12-20,4 0 4-1,-3-15-15 0,1 15 20 0,-3-16-12 13,3 2-5-13,-4 2 8 0,-2 0-3 12,-1 0-7-12,0 1 7 0,0 3-1 23,0-5-10-23,0 0 13 0,0 2-4 0,0 0-6 0,0 3 10 0,0-2 3 15,0 2-7-15,-12 2-2 0,12-1-5 0,0 6 4 9,0-3-8-9,0 4 13 23,0 0 3-23,0 0-10 0,0 0-44 0,0 0-57 0,0 13-18 0</inkml:trace>
    </iact:actionData>
  </iact:action>
  <iact:action type="add" startTime="242848">
    <iact:property name="dataType"/>
    <iact:actionData xml:id="d160">
      <inkml:trace xmlns:inkml="http://www.w3.org/2003/InkML" xml:id="stk160" contextRef="#ctx0" brushRef="#br0">6470 4287 68 0,'3'0'3'1,"3"-12"-3"4,0 12 0 12,-1-10 0-17,0 10-13 0,-3 0 4 0,3-7-4 18,-2 7 5-18,1 0 10 0,-1 0-2 0,0 0 15 0,1 0 56 12,-3 17 15-12,-1-3 10 22,0 0 15-22,0 0-29 0,0 0-7 0,0 1-11 0,0-1-23 0,0 2-28 14,0-3-8-14,0-3 21 0,0 1 5 0,0-3-3 12,0-2-6-12,0-2-15 0,0-4 8 14,0 0-6-14,0 0 7 0,0 0-5 21,0 0-2-21,0 0 8 0,0 0-6 0,0 0 4 0,0 0-9 14,22 0-1-14,2 0 1 0,0 0 1 0,6 0-48 13,1-14-68-13,10-2-94 0,3 0-32 15</inkml:trace>
    </iact:actionData>
  </iact:action>
  <iact:action type="add" startTime="246327">
    <iact:property name="dataType"/>
    <iact:actionData xml:id="d161">
      <inkml:trace xmlns:inkml="http://www.w3.org/2003/InkML" xml:id="stk161" contextRef="#ctx0" brushRef="#br0">3384 2571 42 0,'0'-7'-7'22,"0"7"2"-22,0 0-4 0,0 0-1 0</inkml:trace>
    </iact:actionData>
  </iact:action>
  <iact:action type="add" startTime="246419">
    <iact:property name="dataType"/>
    <iact:actionData xml:id="d162">
      <inkml:trace xmlns:inkml="http://www.w3.org/2003/InkML" xml:id="stk162" contextRef="#ctx0" brushRef="#br0">3289 2592 1 0,'0'8'5'0,"0"-8"10"20,0 5-12-20,0-5-3 0</inkml:trace>
    </iact:actionData>
  </iact:action>
  <iact:action type="add" startTime="246460">
    <iact:property name="dataType"/>
    <iact:actionData xml:id="d163">
      <inkml:trace xmlns:inkml="http://www.w3.org/2003/InkML" xml:id="stk163" contextRef="#ctx0" brushRef="#br0">3350 2605 28 0,'14'0'-4'0,"2"0"4"18,-2 0 2-17,1 0-4-1,-3-13 7 0,0 13 0 0,-1-9-6 16,-5 9 7-16,-2-9-1 0,-4 9-10 0,0-10 10 18,0 10-10-18,0 0-3 0,0-5 10 0,0-1-4 11,-17 6-1-11,1 0 1 0,1 0 4 19,3 0-12-19</inkml:trace>
    </iact:actionData>
  </iact:action>
  <iact:action type="add" startTime="246563">
    <iact:property name="dataType"/>
    <iact:actionData xml:id="d164">
      <inkml:trace xmlns:inkml="http://www.w3.org/2003/InkML" xml:id="stk164" contextRef="#ctx0" brushRef="#br0">3339 2553 28 0,'-14'0'3'0,"1"0"-10"0</inkml:trace>
    </iact:actionData>
  </iact:action>
  <iact:action type="add" startTime="246582">
    <iact:property name="dataType"/>
    <iact:actionData xml:id="d165">
      <inkml:trace xmlns:inkml="http://www.w3.org/2003/InkML" xml:id="stk165" contextRef="#ctx0" brushRef="#br0">3271 2564 8 0,'-7'0'3'2,"4"0"-5"-2</inkml:trace>
    </iact:actionData>
  </iact:action>
  <iact:action type="add" startTime="246602">
    <iact:property name="dataType"/>
    <iact:actionData xml:id="d166">
      <inkml:trace xmlns:inkml="http://www.w3.org/2003/InkML" xml:id="stk166" contextRef="#ctx0" brushRef="#br0">3256 2583 21 0,'0'0'1'0,"0"0"-4"15,0 7 0-15,0-7 3 0,0 5-7 0,0-5 12 3,0 0-3 19,0 0-7-22</inkml:trace>
    </iact:actionData>
  </iact:action>
  <iact:action type="add" startTime="246662">
    <iact:property name="dataType"/>
    <iact:actionData xml:id="d167">
      <inkml:trace xmlns:inkml="http://www.w3.org/2003/InkML" xml:id="stk167" contextRef="#ctx0" brushRef="#br0">3279 2595 35 0,'12'0'-4'0,"-12"0"-3"0,7 0 9 1,-7 0 0-1,0 0-5 0,0 0 8 13,0 0-2-13,0 0-12 0,0 0 13 10,0 0-3-10,0 0-12 1,0 0 12 11,0 0-1-12,0 0-8 0,0 0 15 15,0 0-2-15,0 0-7 0,-10 0 11 2,10 0-11 10,-10 0-3-12,10 0 8 0,0 0-5 20,-10 0-5-19</inkml:trace>
    </iact:actionData>
  </iact:action>
  <iact:action type="add" startTime="246775">
    <iact:property name="dataType"/>
    <iact:actionData xml:id="d168">
      <inkml:trace xmlns:inkml="http://www.w3.org/2003/InkML" xml:id="stk168" contextRef="#ctx0" brushRef="#br0">3252 2595 239 0,'-4'0'7'0,"2"0"-16"0,-2 0 14 0,3 0 4 1,1 0-13-1,-3 0 23 0,3-12-10 11,-1 12-2-10,1 0 29-1,0 0 8 3,0 0-4 15,0 0 2-18,0 0-10 0,0 0-12 0,0 0-8 16,0 0-5-16,0 0-11 0,0 0-1 0,0 0 12 15,0 0-1-15,0 0-3 0,0 0 27 0,0 0 6 15,0 0 11-15,0 0 0 0,0 0-34 0,0 0-6 19,0 0-7-19,0 0 0 0,0 0 5 0,0 0-8 15,0 0 12-14,0 0-5 0,0 0-2-1,0 0 1 0,0 0-10 12,0 0-1-12,0 0 14 0,0 0 8 13,0 0-8-13,0 0 12 0,0 0-12 14,0 0-6-14,0 0 11 0,0 0-8 20,0 0 1-20,0 0 2 0,0 0-1 0,0 0 3 0,0 0 3 14,0 0-4-14,0 0-7 0,0 0 11 0,0 0-4 13,0 0 6-13,0 0 11 1,0 0-15 21,0 0 13-22,0 0-3 0,0 0-2 0,0 0 1 0,0 0-12 0,0 0 7 12,0 0-5-12,0 0-5 0,0 0 11 14,0 0-7-14,0 0-7 0,0 0 8 15,0 0-5-15,0 0-8 0,0 0 14 0,0 0-7 20,11 0-13-20,0 0 16 0,-2 0-7 0,2 0-1 0,3 0 6 14,5 0-4-14,1 0 3 0,1-12-2 0,5 12 9 16,1-15-5-16,7 15-15 0,6-12 14 0,2 0-3 13,8 1-3-13,1 0 14 0,6-1-4 19,8 1-12-19,1 0 10 0,5 1-1 0,0-5-15 0,3 6 22 16,1-2-9-16,3-1-4 0,-2 1 9 0,-1 0-7 13,-1-2-2-13,0 0 8 0,-2 2 0 13,4-2-4-13,1 0 0 0,4-1-4 3,-2-1 2 16,5 2-4-19,3-3 10 0,1 2-2 0,-1-1 0 0,-1 0-1 13,0 0-1-13,-4 0-6 0,-4 1 8 14,2-2-2-14,-6 3-12 0,3 0 12 22,-11-1-9-22,4 2 5 0,-2-2 13 0,-4 1-14 0,2 0 1 0,-4 0 0 12,-6-1-10-12,2 4 10 0,-4-3-2 14,-2 2 10-14,-5 1 0 0,-1 2-10 14,-8-3 8-14,-1 6-15 0,-7-3 7 0,0 2 15 14,-5 0-12-14,1 2 4 0,-3-1-5 21,-3-1-3-21,2 4 6 0,0-1-3 0,-2-1 6 0,-3 0-4 0,-2 2-4 13,1 0 10-13,3-2-8 0,0 1-3 16,-4 0 10-16,2 1-8 0,3-3-5 0,1 2 18 13,-1-2-14-13,5 0 6 0,0-1 5 20,0 2-11-20,1 0 1 0,1 0 1 0,1 0 4 0,-2-3 1 16,-2 3 1-16,-1-1 0 0,1 0-2 0,-3 0-8 13,0-1 10-13,-1-1-2 0,0 3-6 14,-3-2 12-14,5 0-12 0,-1 2 0 0,0-1 8 21,1-2-8-21,3-2 10 0,2 2-8 0,2 1-2 0,2-2 6 12,-1-2-10-12,4 2 12 0,-1 0-2 14,2 0-4-14,1 1 10 0,-5 1-10 0,3 0 4 14,-3-1-4-14,1 1-2 0,0-3 8 21,0 3-12-21,0 3 8 0,0-2-1 0,2-1-7 0,-2 2 15 14,1 0-5-14,3 0-2 0,-5-2 8 0,0 1-10 14,-1-1 8-14,3-1-1 0,-2 1-7 17,-3-1 8-16,2-1-12-1,-3 2 10 0,3 0 0 0,-3-4-8 13,2 2 12-13,-5 3-6 0,1-5-6 17,-2 4 10-17,-4 1-5 0,-4-2-6 0,2 1 12 17,-4 3-7-17,3-2-5 0,-6-1 7 0,1 4-6 0,0-1 8 14,4 0-4-14,-4 1 3 0,2 0 1 21,-3 1-6-21,1-2 2 0,-1 1-4 0,-4 0-1 0,4-1-3 14,-3 2 10-14,1 1-4 0,1-2 6 0,-2 0 4 12,3-1-10-12,-2 2 9 0,8 1-9 14,-6-3-3-14,1 3 9 0,4-1-10 23,-4 0 6-23,0-4 2 0,2 2 1 0,-3 1-1 0,0 1-3 0,1-3 3 10,2 1-2-10,-1 2 3 0,-1-1-1 14,5 0 2-14,-4 2-6 0,1-5 4 25,6 3 1-25,-1-2-3 0,-4 2 4 0,1 0-9 0,-3-2 1 0,5-1 0 10,-4 5 0-10,-1-1 4 0,-3-2 0 14,0 3 2-14,0-1-7 0,-4 0 6 14,4-1 3-14,-4-2-6 0,0 3 6 0,-1 1-4 14,-1 0 0-14,-3 0 6 0,0 0-1 18,0 0-9-18,0 0 10 0,0 0-4 0,0 0-2 0,0 0 8 13,0 0-14-13,0 0 2 0,0 0-1 20,0 0 1-20,0 0 10 0,0 0-8 0,0 0 3 0,0 0 5 15,0 0-12-15,0 0 10 0,0 0 2 0,0 0-12 21,0 0 8-20,0 0 0-1,0 0-11 0,0 0 9 0,0 0 1 12,0 0-4-12,0 0 14 0,0 0-5 13,0 0-8-13,0 0 6 0,0 0-4 0,0 0 0 22,0 0 13-22,0 0-9 0,0 0-6 0,0 0 11 0,0 0-9 13,0 0-2-13,0 0 14 0,0 0-12 11,0 0 3-11,0 0 7 0,0 0-10 14,0 0-2-14,0 0-7 0,-19 0 7 0,7 0 2 22,-4 0 5-22,16 0 3 0,-19 0-6 0,4 0-2 0,-1 0-4 12,-2 0 0-11,1 0 3-1,0-16 5 13,-5 16-8-13,4 0 11 0,-2-14-5 0,-6 14-11 14,1-11 14-13,1 11-9-1,-2 0-3 18,-1-10 10-18,-2 2-4 0,4 0-1 0,1 3 4 0,-2-2 2 14,3-1-10-14,5 0 8 0,1 0 1 20,0 0-14-20,0 2 17 0,1 0-12 0,0-1 2 0,2 2 10 2,-1-2-11 7,-2 2 5-9,0 1-4 16,-1 0 0-16,3 2-2 0,2-3 2 0,0 4 4 20,2-1-4-20,-1 0-1 0,1-1 5 0,0 1 0 0,2-1-4 14,-1 2 15-14,-1 1-11 0,4 0-5 0,1 0 8 13,3 0-12-13,3 0 0 0,-3 0 12 22,2 0-6-22,1 0-1 0,0 0 4 0,0 0-11 0,0 0-1 2,0 0 6 11,0 0 4-13,0 0 2 0,0 0 8 10,0 0-2-10,0 0-10 0,0 0 6 14,0 0-8-14,0 11 4 0,0-11 8 22,0 10-6-22,0-1-4 0,0-9 6 0,0 8-6 1,0 0 4-1,0-3 6 11,17 1-6-11,-17-2-2 0,13 2 6 14,-5-1 3-14,2 0-12 0,0 0 8 14,0 2-3-14,2 1-7 0,-1-4 18 0,0 0-7 17,4 0-8-16,-3 1 14-1,3-2-10 0,-1 0 0 13,1 0 5-13,-3 2-5 0,-1 0 2 17,5-1-7-17,-3-2 10 0,-1 3-9 0,3-3 4 0,0 1 6 18,1 2-6-18,4 1 2 0,0-1 2 0,2 0-4 14,1-2 2-14,4 1 1 0,-6 2-1 0,2-1 10 20,-1-4-12-20,0 7 0 0,1-5-2 0,-4 3-6 1,-1-4 2 13,0 3 12-14,0-3-4 0,-1 1-4 1,-2 2 10 11,-3-2-8-12,3-1-7 0,-3 0 14 21,0 2-7-21,0-1-2 0,-1-2 17 0,1 2-11 0,-4-3-6 14,3 0 6-14,-1 1-6 0,2-1 2 2,-4 0 4 7,-1 0 0-9,3 0-4 13,-3 0 2-13,-1 0 1 0,0 0-10 23,-2 0 7-23,2 0 1 0,-3 0-4 0,1 0 9 0,-1 0-3 0,1 0-8 12,-4 0 7-12,3 0 1 0,0 0-14 14,-3 0 20-14,0 0-1 0,0 0-15 0,0 0 20 13,0 0-19-12,0 0 0-1,0 0 20 17,0 0-7-17,0 0 5 0,-15 0 0 0,15 0-7 14,-15 0-3-14,3 0-6 0,2 0 4 0,10 0 0 20,-14 0-9-20,-1 0 16 0,-4 0-14 0,4 19-3 0,-7-4 14 14,-1 0-4-13,-4 2 4-1,0-1-2 0,-2 1-6 14,6 2-2-14,-6-2 6 0,4 1 2 20,1 1 7-20,2 2-12 0,1 0 7 0,0 0-8 0,1-1 0 14,-4 0 4-14,2-1-10 0,7 2 14 0,-1-3-4 11,0-3-4-11,2-3 10 25,7 3-4-25,0-7-6 0,3 3 8 0,4-3-4 0,0-3-2 0,0 0 6 0,0 1-2 9,0-4 4-9,0-1 1 22,0 1-1-22,0 1 8 0,0-3-5 0,0 0-11 0,0 0 12 6,0 0-8-6,0 0 6 21,0 0 5-21,0 0-17 0,0 0 16 0,0 0-10 0,0 0-2 10,0 0 10-10,0 0-8 0,0 0-12 18,0 0 17-18,0 0-9 0,0 0-38 0,0 0-34 13,0-11-63-13,0 11-56 0,0-6-34 19,0 6-10-19,0 0 50 0</inkml:trace>
    </iact:actionData>
  </iact:action>
  <iact:action type="add" startTime="249310">
    <iact:property name="dataType"/>
    <iact:actionData xml:id="d169">
      <inkml:trace xmlns:inkml="http://www.w3.org/2003/InkML" xml:id="stk169" contextRef="#ctx0" brushRef="#br0">9251 2225 48 0,'0'3'6'2,"0"-1"6"16,20-2 9-18,-9 0-1 0,-11 0-7 0,17 0 1 1,-4 0-6 11,0 0-1-12,-5 0 11 0,5 0-8 14,-7-13-6-14,2 13 2 0,0-10-16 19,0 10 12-19,-5-11-2 0,-3 3 2 0,3 2 11 0,-3-1-23 11,0 1 8-11,0 1-1 0,0 2-9 19,0-2 13-18,0 3-3-1,-16 0-5 0,16 1 11 14,-18 1 3-14,18 0-5 0,-17 0-4 0,2 0 2 13,4 0-10-13,1 0 5 0,0 0 10 13,2 0-2-13,-2 0 2 0,3 13 0 0,2-13 0 23,-2 13-8-23,3-2 1 0,4-11 8 0,0 6-3 0,-4 1-7 12,4-7 13-12,0 6-11 0,0-1-6 14,0-3 25-14,0 1-14 0,0 2 6 0,0-4 6 14,18 0-20-14,-5 0 12 0,-2-1-2 21,2 0-1-21,0 0 10 0,-5 0-7 1,2 0-2-1,-3 0 0 0,2 0-9 12,-3 0-1-12,-2 0 3 0,-4-11 4 14,0 11 0-14,0-12-6 0,0 4 4 16,0 2-2-16,0 6-11 0,0-11 30 0,0 3 2 14,-19 1-5-14,19 1 22 0,-17 2-25 0,6 0-16 19,11 0 10-18,-13 0-7-1,2 4-7 0,5 0 20 0,-2 0-11 14,1 0-7-13,2 0 17-1,1 0-13 0,0 0-2 13,1 0 1-13,-1 0-1 0,1 0 1 21,1 0 4-21,1 0 7 0,-3 0-7 0,4 0-5 0,0 0 5 17,0 0-2-17,0 8 4 0,0-8-5 0,0 8 11 9,0-8-8-8,0 8-7-1,0-8 23 13,0 0-21-13,0 0 3 0,0 6 7 23,0-6-10-23,0 0 0 0,0 0 15 0,0 0-8 0,0 0 2 0,0 0 8 12,0 0-12-12,0 0 0 0,0 0 7 14,0 0-7-14,0 0-2 0,0 0 13 13,14 0-15-13,-14 0 9 0,11 0 2 0,-1 0-10 21,0 0 8-21,-4 0-3 0,1 0-7 0,-3 0-2 0,3 0 7 14,-1 0-11-14,-6 0 6 0,0 0 14 14,0 0-15-14,0 0 3 0,0 0 8 0,0 0-8 15,0 0-8-15,0 0 20 0,0 0-11 0,0 0-5 14,0 0 21-13,0 0-24-1,0 0 6 14,0 0 9-13,0 0-12-1,0 0 11 0,0 0-9 19,0 0-1-19,-17 0 3 0,4 0-2 0,13 0 6 0,-17 0 3 14,3 0-6-14,-2 0 7 0,1 0-1 22,-7 8-9-22,4-8 6 0,-5 10 8 0,0-4 17 0,-5 1 29 0,-1-1 1 13,-3 1-17-13,-1 1-13 0,-2 1-24 12,-5 1-9-12,-2 0 11 0,-3 1-4 14,-2 0 0-14,-4 2 5 0,-5 1-3 0,-3 1-9 22,-1 1 3-22,-7 0 2 0,-1 0-6 0,-3 0 13 0,0 4-5 12,-3-3-11-12,-6 1 18 0,-2 4-7 14,-3-4-5-14,-5 5 9 0,-4-1-4 0,-2 1-7 14,-5 4 15-14,-5 1-2 0,-2-1-12 16,-5 1 13-16,0 0-7 0,7 0-10 0,-4-3 10 19,7 2-4-19,0-1 6 0,7 1 52 0,2 1 11 0,10-3 0 14,-1 3-18-14,5 1-26 0,2-4-19 15,4 1-6-15,3-4 22 0,0-2-12 0,4-4-10 14,3 3 17-14,4-2-19 0,3-2-3 0,2 0 14 21,5 0-12-21,2 0 2 0,2-3 14 0,4 1-7 0,2-2-2 13,0 1 9-13,7 0-20 1,-5-4 14 12,7 0-4-13,-1 0 2 0,1-1 12 0,1 0-18 21,5 0 7-21,1-1-4 0,1 2-4 0,3-1 12 0,-3-4-2 15,6 4-6-15,-1-1 9 0,-1-1-7 0,5-1-4 12,-2 2 8-11,2-2-8-1,0 0 4 12,3-1 2-12,-1 0-4 0,-1 0-3 23,1 0-1-23,-4-1 5 0,5 6-1 0,-5-4 7 0,0 0-7 0,-1 1 4 12,2 2 2-12,-1 0-1 0,0-2-3 14,-1 3 6-14,-1-4-8 0,4 2-5 14,-2-1 9-14,3-2-6 0,2 0 4 0,1-1 0 15,6-1 7-15,-4 2-12 0,4-3 7 20,4 0-1-20,0 0-6 0,0 0 8 0,0 0-8 0,0 0 3 13,0 0 6-13,0 0-6 0,0 0 6 0,0 0 0 16,0 0-3-16,0 0 1 0,0 0-7 0,0 0 5 14,0 0 0-14,0 0-2 0,0 0 13 20,-21 0-13-20,5 0-2 0,1 15 8 0,-4-4-8 0,-2 1 8 14,1-1 1-14,-6-3-8 0,5 0 8 0,-7 0-9 14,-1 3-1-14,2-3 18 0,0 0-22 21,-1 1 12-21,1-1 3 0,0-1-15 0,-3 1 11 0,1 1-6 16,0-2 0-16,-1 1 2 0,-2-3 2 0,3 5 2 10,-4-2-5-10,0 0 5 0,-2 2-2 14,2-1-4-13,-4 2 0-1,0-1 10 20,-4 4-1-20,0-4-3 0,-5 2 7 0,3 0-15 0,-3 1-1 0,3 0 18 14,-1-2-9-14,3 1 0 0,2-1 5 15,5-1-9-15,4-1-5 0,0-3 3 0,5 1 2 13,-1-1-10-13,6 2 17 0,-2-4 2 16,3 1-8-16,-2 1 11 0,5-1-17 0,-2-1-2 18,1 2 15-17,1-2-10-1,-3 1 8 0,4 0 7 0,-1 0-18 13,2-2 5-13,1 3 5 0,-1-1-12 3,3 0 9 12,-1-1 4-15,2 0-6 0,2-1 4 0,1-1 7 14,0-1-13-14,2 1 8 0,1-2-2 21,-2 3-10-21,5-2 10 0,-2 0 0 0,3 0 0 0,0-1-8 13,0 0 14-13,0 0-12 1,0 0-2-1,0 0 15 12,0 0-10-12,0 0-3 0,0 0 8 23,0 0-4-23,0 0 0 0,0 0 5 0,0 0 2 0,0 0-10 0,0 0 5 16,0 0 1-16,0 0-6 0,0 0 8 0,0 0-7 7,0 0-3 7,0 0 3-14,0 0-3 0,0 0-5 0,0 0 14 21,0 0 0-21,0 0-1 0,0 0 8 0,0 0-11 0,0 0-5 10,0 0 5-10,0 0-4 0,0 0-1 18,0 0 6-18,0 0 3 0,0 0 2 0,0 0 1 14,0 0-11-14,0 0 1 0,0 0-1 0,0 0 0 17,0 0 8-17,0 0 1 0,0 0-3 0,0 0 4 14,0 0 7-14,0 0-11 0,0 0 3 17,0 0-3-17,0 0-4 0,0 0 4 0,0 0 0 0,0 0 3 17,0 0-1-17,0 0 0 0,0 0-6 0,0 0-2 15,0 0 2-15,0 0 1 0,0 0 4 0,0 0-3 20,0 0 2-20,0 0 2 0,0 0-8 0,0 0 2 0,0 0 6 14,0 0-13-14,19 0 16 0,-19 0 6 20,14 0-15-20,0 0 17 0,2 0-5 0,-1 0-14 0,1 13 11 14,5-13-7-14,-1 0-1 0,6 0 6 0,1 8 1 14,1-8-3-14,8 0-6 0,-4 0 12 11,7 0-9-11,-4 0 3 0,2 0 6 14,-3 0-12-14,3 0-1 0,-5 0 4 21,0 0-4-21,-2 0 6 0,-1 0 0 0,-8 0-4 0,-3 0 8 0,1 0-10 13,-4 0 6-13,-3 0 5 0,-2 0-12 14,-5 0 20-14,-2 0-6 0,-3 0-11 21,0 0 16-21,0 0-20 0,0 0-1 0,0 0 9 0,0 0-6 0,0 0 2 11,0 0 4-11,-18 0 0 17,5 0-4-17,-4 0 5 0,-3 0 3 0,-1 0-14 0,-5 13 20 18,-4-13-14-18,2 11-2 0,-5-11 10 0,2 10-19 11,-5-10 16-11,2 11 1 0,0-11-8 17,0 7 6-17,1 1-4 0,2-8-7 0,0 5 20 19,0-2-5-19,4 0-8 0,-2-1 8 0,3-1-4 0,2 2-10 15,2-1 4-15,0 0 13 0,2-2-16 0,2 0 18 10,-1 0-9-10,5 0-2 25,1 0 2-25,2 0-8 0,1 0 3 0,3 0-3 0,0 0-1 0,3 0 10 13,-1 0 10-13,2 0-7 0,2 0 9 0,-2 0-13 11,3 0-2-11,0 0-4 24,0-10-1-24,0 10 1 0,0-9-1 0,0 2 8 0,0-1-12 0,0 2 10 10,0-3 3-10,20 0-15 0,-3-1 20 14,-1-2-10-13,1 0-3-1,-1-1 12 0,-4-1-5 13,7 1-5-13,-1-1 4 0,1-1 6 21,3 0-10-21,0 1 0 0,-2-2 6 0,2 0-10 0,3 0 6 10,-1-2 9-10,3-2-16 0,-3 0-1 18,3-1 10-18,3-1-9 0,1 1 8 0,-7-2 7 17,3 2-17-17,2 2 11 0,-5-2-4 0,-1 3-9 14,2 2 14-14,-5 0-3 0,-3 0 0 0,-1 6 13 14,-2 1-11-14,0-1-7 0,-4 1 5 22,2 2 7-22,-7 2-9 0,-1-1 12 0,1 4-1 0,-2-3-22 0,-1 2 22 12,0 2-9-12,-2-1-4 0,0 2 4 21,0 0-4-21,0 0 1 0,0-2 3 0,0 1 5 0,0 1-14 14,0 0 15-14,0 0-5 0,0 0-4 0,0 0 3 15,0 0-52-15,0 0-45 0,0 0-26 10,0 0-63-10,0 15-14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5-02-17T11:13:48.3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9243">
    <iact:property name="dataType"/>
    <iact:actionData xml:id="d0">
      <inkml:trace xmlns:inkml="http://www.w3.org/2003/InkML" xml:id="stk0" contextRef="#ctx0" brushRef="#br0">978 2694 259 0,'0'-19'12'13,"0"-2"47"-13,18-3 24 0,-18 0 38 35,0 2 21-35,0 5-18 0,14-4-4 0,-14 2-34 0,0 0-21 0,0-1-15 0,0 0-20 0,0 1 4 0,13 1-1 14,-3-2-4-14,-1 4 12 0,1-1-10 15,-10 4 0-15,7 2 12 0,-3-1-4 0,3 4 5 31,2 0-9-31,-6 2-21 0,-3 1-17 0,0 0 4 0,0 3-3 0,0-1-10 0,0 3 14 0,0 0-10 14,0 0-3-14,0 0 9 0,0 0 6 19,0 0-6-19,18 0 6 0,-18 15 2 0,16-15-20 0,-16 14 16 14,15-2-6-14,-3-1-2 0,3 0 20 0,-3-1-20 11,-2 4 10-9,5 1 2-2,4-1-14 22,-1 4 10-22,4 0-205 0</inkml:trace>
    </iact:actionData>
  </iact:action>
  <iact:action type="add" startTime="13661">
    <iact:property name="dataType"/>
    <iact:actionData xml:id="d1">
      <inkml:trace xmlns:inkml="http://www.w3.org/2003/InkML" xml:id="stk1" contextRef="#ctx0" brushRef="#br0">15449 17018 934 0,'7'0'0'1,"0"0"-10"24,-3 0 7-25,-4 0-8 0,0 0 0 0,0 0 18 0,0 0-7 0,0 0 19 13,0 0 33-13,0 0 3 0,0 0 7 6,0 0-13-6,0 0-34 14,0 0-7-14,0 0-12 0,0 0 10 20,0 0 0-20,0 0 0 0,0 0 11 0,20 0 0 0,-6 0-5 14,3 0-1-14,-4 0 1 0,1 0-6 0,-1 0 19 14,1 0-2-14,-2 0 0 0,3 0-1 18,-5 0 5-18,6 0 11 0,-2 0-3 0,2 14 9 0,0 0-15 14,-4-2-9-14,1 0 10 0,1 3 6 16,2-1-8-16,-5-1 13 0,4 5-11 0,-1-3-14 19,-1 2 5-19,1 1-7 0,0 3-6 0,-1-4 4 0,1 0 0 14,2 2-12-14,-2-2 12 0,2-1-5 2,-2 1-1 16,1-3 6-18,1-3-8 0,-2 1 7 0,3-3-3 1,-1-1 0 13,0-3 3-14,-2 0-3 0,0-2 0 9,-1-3 3-9,-2 0-13 24,3 0 8-24,1 0 0 0,-3 0-4 0,3 0 11 0,-3 0-7 0,-2-16 0 1,2 3 2 11,-4 0 3-12,2-1-7 0,-6-2-2 12,-1-2 0-12,0 1-2 0,-3-3-4 13,0 0 10-13,0-3-4 0,0 0-10 23,0-1 14-23,0 0-6 0,0 2-4 0,0 1 19 0,-13-2-7 0,13 4 7 13,0 1 20-13,-12-1 7 0,2 2 1 13,10 3-5-13,-6-2-562 0</inkml:trace>
    </iact:actionData>
  </iact:action>
  <iact:action type="add" startTime="17242">
    <iact:property name="dataType"/>
    <iact:actionData xml:id="d2">
      <inkml:trace xmlns:inkml="http://www.w3.org/2003/InkML" xml:id="stk2" contextRef="#ctx0" brushRef="#br0">16994 17069 1001 0,'0'0'4'17,"3"0"-4"-17,-3 0-4 0,0 0 4 0,0 0-4 11,0 0 14-11,0 0 33 0,0 0 10 19,0-11 10-19,0 11-9 0,0-12-25 0,0 1-10 14,0 3-9-14,0 0-2 0,0-2-8 0,0 1 0 11,13-1-6-11,-2-1 12 0,-11 0-4 20,14 2-8-20,-2-3 13 0,-2 1-10 0,-2-1-1 0,2 3 11 17,-4-4 3-17,-1 2 8 0,-3 1 23 0,-2 0 4 16,0 1-4-16,0-1 6 0,0 2-15 0,0-1-16 15,0 2-2-15,0 4-10 0,-16-2-4 0,2 3 6 15,1-3-4-15,-1 2-6 0,0 0 12 12,1 3-6-11,2 0-2-1,-7 0 8 21,7 0-14-21,-5 0 2 0,1 0 8 0,-2 0-6 0,-2 14 0 0,1-14 10 14,2 14-6-14,-2 1-6 1,-1-7 6-1,1 5-4 11,1-3 0-11,0 1 18 1,-2 1 16 11,2 0 2-11,0 1 15-1,-1 2-2 20,-1 0-19-20,6 0 9 0,-8 2-14 0,5 1-11 0,1 2 1 15,-4 2-15-15,2-2 0 0,4 4 2 0,-1-2 2 13,4-1-2-13,-3 5 4 0,2-2 0 15,1-2 0-14,6-1-4-1,-5-1 4 0,6 0 0 14,-1-3-8-14,0 0 12 0,1-4-10 19,2-2-2-19,1-1 8 0,0 0-8 0,0-1 2 0,0-4 8 16,0 0-4-16,0-2 4 0,0 0-3 0,12 1 1 14,-12-4 0-14,16 0-2 0,-16 0 7 0,14 0-11 18,-2 0 4-18,2 0 2 0,-3-16-2 0,3 4 2 16,-1 12-6-16,1-13-5 0,2 4-5 0,3-1-1 14,0-1-3-14,-4 3-1 0,6-3 1 0,-1 1-7 12,-2-1 4-12,1 0-1 0,-1-1 4 22,1 2 6-22,-1 1-7 0,-2-1 3 0,0 2 8 0,1-1 0 13,-5 2 8-13,0-1 2 0,-2 3-6 1,-2-1-8 11,-1 1 10-12,2 0-2 0,-6 2 0 14,2-2 10-13,1 0-8-1,0-1-4 2,-2 1 12 16,2-2-8-18,-3 1-2 0,1-4 10 0,2 2-16 2,1 0 6 10,-3 0 4-12,3-1-2 0,-6-2-2 14,8 2 4-14,-6-1 2 0,3 3-10 1,-2-3 16 12,0 2-8-13,-1-1 0 0,1-1 19 21,2 2-5-21,-6 3 15 0,3-1 8 0,-3 1-6 0,3 0 6 14,-3 3 2-14,0 2-9 0,0 0-1 0,0 0-16 15,0 0-7-15,0 0-6 0,0 0-6 15,0 0 4-15,0 0-4 0,0 13-1 0,0-13 10 19,0 10-1-19,0-2-4 0,0 2 8 0,-12-1-10 0,12-1 2 15,0 4 0-15,-10 3 6 0,10 0 5 0,-5 1-7 14,5-1 6-14,0 2-10 0,0-1-10 12,0 0 14-12,0-2-4 0,0 0-2 22,0-1 13-22,0-1-3 0,0-2-10 0,0 1 4 0,12-4 2 0,0-1-12 12,-1-2 14-12,0-4 3 0,1 0-9 15,-1 0 10-15,3 0-12 0,2 0-25 15,-2-15-11-15,6-2-16 0,0 2-5 0,-3-3 7 19,4 0 3-19,-1-2-10 0,-1 0 2 0,-1-1 8 0,1 2-1 14,-4-2 26-14,0 3 12 0,-4-1 2 1,0 0 14 12,-1 2-6-13,-1 0-4 0,2 4 10 15,-2-3 0-15,-1 2-8 0,-2 4 8 0,0 4-6 15,-1-3-4-15,0 3 10 0,-3 3-8 18,1 0-2-18,-3 1 8 0,2 2-2 0,1 0 2 0,-3 0 10 15,0 0 0-15,4 0-2 0,-4 14 6 0,6 1-6 14,-6-5 4-14,1 4 10 0,3 2 5 2,-1 0-3 18,1-2-2-20,1 4-7 0,-1 0-9 0,-1 1-2 0,0-1 0 13,-2 3-2-13,2-5-4 0,-3 4 2 15,3-6-2-15,-2 2 2 0,2-2 4 0,0-4 2 21,-3 0-4-21,0-4 7 0,1-1-1 0,-1-3 2 0,0-2-2 13,4 0-2-13,-4 0-5 0,6 0-3 12,-4-18-3-12,2 2-1 0,1-3 4 14,3 1-4-14,-4-5-4 0,0 1-6 0,3-4-17 22,-1-1-1-21,1-1 5-1,-1 1-8 0,1-2 25 0,3 0-4 12,-3 1 0-11,3 2 16-1,1-2-8 1,2 6 5 11,-3 1-2-12,4 2-1 0,-1 6-6 14,0 1 8-14,-5 3 2 0,5 6-6 1,-2 3 14 13,-1 0 12-14,2 0 12 0,-1 0 13 2,3 20 2 15,2 0-15-17,1 0-9 0,-1 3-4 0,-1-2-13 15,1 3 4-15,0 4-2 0,-4-3-6 15,1 2 5-15,-1-2-14 0,-2 2 1 0,-2-3 8 13,2 2 2-12,-1-3-4-1,-2-4 9 0,-3-2-3 21,3 0-12-21,2-6 14 0,-8 0-10 0,3-3-12 0,2-4-35 14,-6-2-43-14,1-2-42 0,-1 0-44 0,2 0-21 13,3 0-16-13,-3 0-25 0,5-22 0 12,0-1 23-11,0 3 52-1</inkml:trace>
    </iact:actionData>
  </iact:action>
  <iact:action type="add" startTime="18472">
    <iact:property name="dataType"/>
    <iact:actionData xml:id="d3">
      <inkml:trace xmlns:inkml="http://www.w3.org/2003/InkML" xml:id="stk3" contextRef="#ctx0" brushRef="#br0">18157 16682 554 0,'13'-3'29'18,"-2"3"12"-18,0 0 40 0,-1 0 15 0,-5 0-5 0,2 19 5 15,-3-2-5-15,0 3 3 0,0 0 20 14,-1 0-5-14,3 0-19 0,-2 3-1 0,-2-2-33 15,5 2 3-15,1-3-8 0,-1 3-19 0,0 0-5 19,5 0-17-19,-5 0-8 0,1 1 6 0,-2-3-4 14,-4 0-4-14,-2-2 7 0,0-3-3 0,0 0-4 16,0-6 8-16,0 0-4 0,0 0-21 0,0-4-34 15,0-2-27-13,0 0-76-2,0-1-45 0,0 2-44 21,0-5-50-21,0 0-16 0</inkml:trace>
    </iact:actionData>
  </iact:action>
  <iact:action type="add" startTime="18721">
    <iact:property name="dataType"/>
    <iact:actionData xml:id="d4">
      <inkml:trace xmlns:inkml="http://www.w3.org/2003/InkML" xml:id="stk4" contextRef="#ctx0" brushRef="#br0">18188 16342 1559 0,'0'-14'4'1,"0"2"-6"15,-23 0 0-16,5 2 4 0,-1 3-10 0,19 1 10 16,-20 1 0-16,20 4-10 0,0 1 8 0,0 0 0 14,0 0-6-14,0 0 12 0,0 14-22 18,0 5-95-17,0-2-107-1,0 0-136 0,20 1-16 0</inkml:trace>
    </iact:actionData>
  </iact:action>
  <iact:action type="add" startTime="18929">
    <iact:property name="dataType"/>
    <iact:actionData xml:id="d5">
      <inkml:trace xmlns:inkml="http://www.w3.org/2003/InkML" xml:id="stk5" contextRef="#ctx0" brushRef="#br0">18986 16397 1488 0,'-23'-2'-2'0,"0"2"-2"12,-8 0-2-11,-5 0 4-1,-2 0 16 13,1 16 23-12,0-1 50-1,1-1 16 0,1 4-18 21,5 0-15-21,7-1-48 0,3 2-22 0,9 1 9 0,1 1-9 13,10 2 0-13,0 0 4 0,0 0-2 14,27 3 2-14,-6-2-1 0,9 2-1 0,4-4-7 14,0 1-5-14,9-4-7 0,-2 2-6 15,6-5-14-15,2 0-10 0,2-3 2 0,-2 0 7 19,3-2 9-19,-4 0 19 0,-1 0 8 0,-2-3-2 0,-8 1 4 14,-3-3 2-14,-9 1 2 0,-5-3-10 16,-6 4 11-16,-14-1 1 0,0 1-12 0,0 0 14 14,-22 0-4-14,-5 3-8 0,-2-2 10 0,-8 3 2 21,-2-2-6-21,-5 1 2 0,0-2-2 0,-3 1-4 0,2 0 6 13,-2-1 0-13,8-2-2 0,0-1 6 13,4 1-4-13,11-4-6 0,0 0 6 22,7-3-49-22,3 0-44 0,2 0-43 0,3 0-74 0,1 0-17 0,8 0-39 14,0-19-28-14</inkml:trace>
    </iact:actionData>
  </iact:action>
  <iact:action type="add" startTime="19284">
    <iact:property name="dataType"/>
    <iact:actionData xml:id="d6">
      <inkml:trace xmlns:inkml="http://www.w3.org/2003/InkML" xml:id="stk6" contextRef="#ctx0" brushRef="#br0">19547 16014 1191 0,'13'-14'4'3,"0"1"-8"12,-5 6 0-15,1 0 2 0,-9 7-3 0,0 0 8 17,0 0 44-17,0 0 33 0,0 0 12 0,0 0 28 12,0 0-18-11,0 19-26-1,0 3-5 15,12 1-26-14,-12 6-22-1,12 3-5 0,-12 3-14 21,11 7 3-21,-11 1-3 0,7 4-7 0,-7 0 6 0,10 1-3 13,-4 0-4-13,0-5 6 0,-2-1 0 0,-1 0 2 11,1-5 6-11,0-3-12 21,1-5 10-21,-3-5-3 0,4-4-9 0,-3-4 10 0,1-2 0 0,-1-6-4 15,1-5 10-15,2-3-3 0,-2 0-13 3,0 0-5 6,1-18-19-9,5 1-24 1,-2-6-29 12,6-4-11-13,-1 0-2 0,6-2-12 21,-1-2 8-21,5-1 22 0,-2 4 4 0,3-2 30 0,2 1 34 11,-2 5-4-11,-2 1 7 0,2 6 7 17,-4 0-2-17,-2 5-6 0,2 4 10 0,-6 8 9 14,2 0 11-13,-3 0 43-1,-2 0 13 0,-2 24-10 15,2 0-7-15,-4-3-37 0,-3 5-18 0,3 1 7 18,-2 2-11-18,2-3-6 0,-3 1 14 0,3 2-12 16,-1-2 0-16,-2-1 6 0,5-5-6 0,-1 0 4 15,-1-5 4-15,0-2-4 0,0-6 0 0,2-3-4 17,-2-5 2-17,3 0-2 0,4 0-4 0,-2-19-4 18,0 1-12-18,5-3-18 0,2 0-13 0,-3-3-13 0,3 0 9 14,3 0 24-14,-7 0 9 0,1-2 24 22,0 2 4-22,-2 2-14 0,-3 2 16 0,1 1-6 0,0 3-12 0,-6 3 10 10,0 5-6-10,0 2-5 16,1 2 19-16,-5 4 50 0,3 0 13 0,5 0 5 4,-9 16 1 4,3-1-47-8,3 4-20 13,1-2 4-13,-1 2-8 0,0 5-4 3,1-2 4 15,2 4-4-18,-1-2-2 0,1 0-2 0,0 0 2 0,1 0 0 13,-2-3 2-13,2-3 2 0,-1-2 8 14,-4-4-10-13,1-1 2-1,1-5 4 0,1 0-14 13,-6-5-6-13,5 3-49 0,-5-4-69 17,0 0-72-17,0 0-88 1,-3-16-57-1</inkml:trace>
    </iact:actionData>
  </iact:action>
  <iact:action type="add" startTime="19901">
    <iact:property name="dataType"/>
    <iact:actionData xml:id="d7">
      <inkml:trace xmlns:inkml="http://www.w3.org/2003/InkML" xml:id="stk7" contextRef="#ctx0" brushRef="#br0">20462 15973 1472 0,'-17'-5'6'1,"17"3"-8"-1,-17 1 4 0,17 0 6 0,-21 1-18 0,21 0 12 13,0 0-6-12,0 0-4-1,0 0 12 12,0 0 0-12,0 13-6 0,0-13-40 12,0 15-62-12,0-1-103 0,0-4-95 14,16 1-25-14</inkml:trace>
    </iact:actionData>
  </iact:action>
  <iact:action type="add" startTime="20080">
    <iact:property name="dataType"/>
    <iact:actionData xml:id="d8">
      <inkml:trace xmlns:inkml="http://www.w3.org/2003/InkML" xml:id="stk8" contextRef="#ctx0" brushRef="#br0">20802 16188 750 0,'10'21'0'1,"-7"3"12"15,1-1-1-16,1 4 13 0,-5 2 33 0,0 6 26 20,0-1 18-20,0 1-9 0,0-1-10 0,0-2-32 0,0 0-19 1,0-4 2 17,0-4-21-18,0-2-12 0,0-4 10 0,0-4-5 6,0-2 9-6,0-5 35 23,0-1 3-23,0-6-13 1,0 0-5-1,0 0-30 0,0-16-10 0,0-1 14 12,9-3-4-12,-9-3-12 0,10-1 2 12,-4-5-6-12,4-3-12 0,-6-1-5 24,3-2-28-24,-2 1-19 0,-5 0 9 0,3-2 21 0,-2 5 19 0,5-1 23 11,-5 5 2-11,8 4-8 14,-1 0 10-14,-2 6-2 0,4 4-3 0,-2 3 3 14,4 3 7-14,-5 7-7 0,3 0 14 18,0 0 0-18,-2 0-9 0,1 19 21 0,-1 3-1 0,4-1-4 16,-2 2 8-16,1 2-17 0,-3 1-10 0,4-2 9 13,2 4-10-12,0-3 3-1,1-1 6 2,-3-1-4 14,7-1-6-16,-1-4 9 0,4-2-11 0,-1-3-2 13,-1-2 10-13,3-4-8 0,1-7 2 19,0 0-17-19,0 0-12 0,2 0-15 0,-4-15 4 0,1-1 5 17,-2 3 12-17,-1-6 18 0,-3-2-5 0,-5 5 20 16,-2-8-8-16,-5 2-2 0,-5-3 11 0,0-1 12 17,0 2 45-17,0 0 37 0,0 2 16 0,-17-1 20 13,-3 7-19-13,2-1-20 0,-1 5-6 1,1 4-19 12,-6 5-16-13,1 3-13 0,-2 0-8 12,2 0-11-12,0 22-6 0,-1-2 5 24,4 4-18-24,4 2-6 0,5 4 5 0,1 1-9 0,3 2 8 0,7 0 1 11,0 4-3-11,0 0 0 0,27 1-4 13,-6 1 4-13,6 1-8 1,3 2 4 13,7-2 9-14,4 0-11 0,6 2 10 0,6 1-8 20,1-2-4-20,6-3 10 0,-1 1-4 0,5 2 0 0,-1 0 7 11,-2-1-9-11,-3 0-6 0,-5-3 6 14,-6 2-7-14,-10-1 3 0,-3-1 10 22,-14 0-2-22,-10-4 1 0,-10 0 1 0,0-1-1 0,-35-1-3 0,0-1 0 13,-12-2 2-13,-7-3-2 0,-9-1 9 21,-1-4 17-21,-5-4 7 0,-2-3 8 0,0-2-3 0,0-3-14 11,2-8-9-11,5 0-12 0,8 0 4 16,3 0-14-16,9 0 5 0,13-19-17 0,2 0-48 20,11-4-41-20,18 0-53 0,0-8-48 0,0 1-48 0,22-3-47 16,11-4-57-16,5-7-30 0</inkml:trace>
    </iact:actionData>
  </iact:action>
  <iact:action type="add" startTime="20979">
    <iact:property name="dataType"/>
    <iact:actionData xml:id="d9">
      <inkml:trace xmlns:inkml="http://www.w3.org/2003/InkML" xml:id="stk9" contextRef="#ctx0" brushRef="#br0">23823 15969 1122 0,'0'-29'9'3,"0"5"10"3,-26 0 18-4,8 6 15 17,-1 0 50-19,5 1 18 0,-1 2 9 0,2 3 16 1,0 1-53 8,-3 4-24-7,5 7-12 10,-2 0-32-12,2 0 2 0,-3 15 18 0,-2 2 2 17,-1 1 12-17,3 6 25 0,-6 4-3 0,4 5-15 18,-2 4 5-18,1 5-31 0,-5 2-19 0,5 8 6 0,2 3-13 13,-1 0-8-13,2 3 10 0,-1-2-10 21,4 2-3-20,4-1 14-1,1-4-10 0,6-1-6 0,0-1 5 13,0-7-7-13,0-2-14 0,20-9 0 0,7-3-17 12,2-7-19-12,2-5-14 0,4-6-14 23,4-12-7-23,5 0 4 0,1 0 8 0,1 0 6 0,-1-23 14 15,-1 0 5-15,-1-2 17 0,-2-1 12 0,-5 1 5 9,-6-3 14-8,-5-1-2 24,-3 3 8-25,-8-4-2 0,-7 0 0 0,-7 2 0 0,0-4-4 0,0 1 6 0,0 2 0 9,-21 3-4-9,-1 1 21 11,2 2 12-11,0 5 7 0,1 2 20 17,2 0-7-17,2 5-13 0,0 3-8 0,3 2-11 14,12 2-21-14,-7 3-2 0,7-2 4 0,0 3-7 16,0 0 12-16,0 0-5 0,19 0 0 0,-1 0-2 18,1 14-4-18,6-14 6 0,1 16-2 0,2-3-2 14,-2 1 6-14,2-2-4 0,4 0-4 0,-3 0 8 17,4 2-2-16,-6-1-6-1,6 0 6 0,-2 6-8 12,-3-2 6-12,-3 0 6 0,-4 3-6 22,-5 3 19-22,-1-3 7 0,-5 4 19 0,-10 0 18 0,0 2-2 0,0-4-13 14,0 2-18-13,0-1-12-1,0 4-16 11,-25-6 2-10,6 2 1-1,6-4-5 1,-8-1 4 20,7-2-2-21,-2-2-6 0,2-4-18 0,14-4-58 0,-7 1-53 13,7-7-56-13,0 0-49 0,0 0-33 11,0 0-52-11,0-15-38 0,21-1 1 14</inkml:trace>
    </iact:actionData>
  </iact:action>
  <iact:action type="add" startTime="21533">
    <iact:property name="dataType"/>
    <iact:actionData xml:id="d10">
      <inkml:trace xmlns:inkml="http://www.w3.org/2003/InkML" xml:id="stk10" contextRef="#ctx0" brushRef="#br0">24696 16103 1070 0,'0'0'-4'1,"0"0"5"15,0 0-1-15,0 0-5-1,0 0 12 0,0 17-1 15,0-1 21-15,0-4 20 0,18 2 13 0,1 2 3 16,3-1-14-16,0 4-15 0,2 0-20 0,0-1-4 20,-1 2-4-20,0 3-8 0,-4 1 6 0,3 0-2 0,-7-2-8 14,0 2 12-14,-3-2-2 0,-4-1 7 0,-3-1 23 12,-5-5-4-12,0 1-7 0,0-4-3 22,0-4-4-22,0 0-4 0,-20-4 18 0,20-2 4 0,-20-2 8 15,5 0 21-15,1 0-4 0,1-16-6 0,0 0-18 10,2-2-16-10,-1-1-21 14,5-3 4-14,7-1 0 0,0-1-4 1,0-5 10 19,0 0-10-20,0 3-4 0,0-1 8 0,0 1-2 0,24 1-4 21,-4 2 4-21,0 4-15 0,0 1-32 0,-3 4-32 0,7 3-22 6,-7 4-58-6,2 4-31 21,-2 3-38-21,1 0-50 0,-1 0-20 0</inkml:trace>
    </iact:actionData>
  </iact:action>
  <iact:action type="add" startTime="21898">
    <iact:property name="dataType"/>
    <iact:actionData xml:id="d11">
      <inkml:trace xmlns:inkml="http://www.w3.org/2003/InkML" xml:id="stk11" contextRef="#ctx0" brushRef="#br0">25650 16289 137 0,'10'-21'6'2,"-1"-3"4"9,-3-4-8-11,3 3 8 1,-4-2 23 18,1-1 15-19,0 1 18 0,-5-2 19 0,-1-1-16 8,0 0 15-8,0 5 18 20,0-1-7-20,0 5 18 0,-20 6 5 0,2-2 1 0,1 6 19 14,0 3 3-14,0 3-19 0,2-1 0 0,-5 2 2 14,2 4-20-14,-2 0-5 0,-1 0-5 21,-1 0-29-21,-5 25 5 0,3 1 14 0,-4 4-4 0,1 2-8 0,0 3-16 11,1 3-25-11,4 0-18 17,0 4-2-17,2 1-4 0,3-1-3 0,6 1 1 0,2-2-8 13,-1-3 1-13,9-1 9 0,1-3-3 17,0-4 5-17,0-5-2 0,0-2-5 0,18-5-4 14,1-5-3-14,-2-5-8 0,1-8-7 0,1 0-6 24,4 0-13-24,2-14-27 0,1-3-14 0,-1-3-8 0,2-7 0 0,0 1 29 8,0-5 2-8,-1 1 11 21,-2-6 8-21,0 3 7 0,-5-3 15 0,1 2 7 0,-6-1 7 15,3 3 2-15,-8 3 0 0,2 1 2 0,-1 9 2 13,-6-2 5-13,2 6-1 0,-5 5 15 13,-1 10 16-13,0 0 20 0,0 0 17 22,0 0 0-22,0 0-9 0,0 25-20 0,-18-1-21 0,18 0-14 0,-17 1-7 13,17 7-10-13,-12-3 14 0,12 6-5 14,-11-3 1-14,11 1 6 0,0-2-9 1,0-1-4 12,0-1 2-13,0-1-11 0,0-4-39 21,0-2-27-21,18-6-43 0,0-1-64 0,-6-3-14 0,5-4-28 9,0 0-41-9,2-8-18 1,4 0-23 16,2 0 25-17</inkml:trace>
    </iact:actionData>
  </iact:action>
  <iact:action type="add" startTime="22394">
    <iact:property name="dataType"/>
    <iact:actionData xml:id="d12">
      <inkml:trace xmlns:inkml="http://www.w3.org/2003/InkML" xml:id="stk12" contextRef="#ctx0" brushRef="#br0">26444 15976 662 0,'3'-21'14'0,"-3"6"36"0,0 1 37 18,0 1 49-18,-20 5 12 0,3 0 29 0,0 3-19 0,-1-3-14 12,0 3 11-11,-4 2-36-1,-1 1-3 22,2 2-12-22,-8 0-8 0,-1 0-2 0,-5 0-1 0,1 26-12 12,0-2-13-11,0 1-16-1,1 6 6 0,3 1 0 13,6 4-8-13,-5 1-7 0,7 6-14 14,0-1-17-14,1 0-6 0,2 1 1 20,1-2-5-20,1-1 10 1,4 0-5-1,-1-3-5 0,5-1-2 0,2-5 0 13,7-3 0-13,0-6 3 0,0-4 4 14,0-2-5-14,26-4 0 0,-2-4-7 1,-1-8-8 13,2 0-17-14,4 0-13 0,-5-15-13 14,6-2-11-14,4-3 8 0,6-4 6 0,1-5 0 20,2-5 3-20,1-3-18 0,1-1-12 0,4-6 7 0,-1-1-8 15,-7-4-5-15,0-1 10 0,-4-2-15 13,-3-2-3-12,-7-2 14-1,-1 0 0 0,-3-3-2 20,-5 0 18-20,-1 2 7 0,-5 1 11 0,-2-5 33 0,-3 6 7 15,0 5 10-15,-2-1 3 0,-3 6-3 0,-2 3 26 12,0 2 33-12,0 4 19 0,0 6 36 14,0 1 2-14,0 8-32 0,0 3-14 2,0 6-30 19,0 2-23-21,-14 7-6 0,14 3-1 0,-16 0 9 0,16 0 15 12,-11 0 22-12,2 23 21 0,9 0-5 13,-10 1 4-13,3 4-4 0,1 5-27 14,-4 3-8-14,3 6-16 0,-1 4-27 0,1 1 4 21,-2 4 5-20,2 2-10-1,-3-3 15 0,7 0-8 0,-1 2-4 13,-2-1 11-13,1 2-4 0,3-5-1 1,-1-4 6 12,3-1-17-13,0-2 8 0,0-3 6 15,0-4-9-15,0-8 11 0,22-6 2 0,-7-4-6 14,0-9 6-14,-3-7-6 0,0 0-14 20,5 0-20-20,-4-18-22 0,5-3-13 0,1-6-13 0,3-1 5 14,1-4-6-14,0-1 11 0,2-1 18 0,1 3 12 15,1 1 29-14,0-1 3 0,-6 2-1-1,2 2 4 18,0 8-4-18,-6 1 2 0,0 0 0 1,-6 6 0-1,-2 4 6 13,-4 8 13-13,1 0 26 0,-6 0 33 13,0 17 4-13,0-1-14 0,0 7-22 22,0 1-29-22,0 3-17 0,0 0 4 0,0 1 4 0,0 4-6 0,0 1 7 14,0 5-3-14,0-4-6 0,0 2 2 12,0-2 4-12,0-3-1 0,0-1-1 14,0-4 2-14,0-3-6 0,17-6 2 0,-3-4 2 14,-2-3-15-14,2-5-35 0,0-5-58 21,-1 0-63-21,-2 0-64 0,6 0-47 0,-5-18-34 0,3-2-53 1,0-2-21 12</inkml:trace>
    </iact:actionData>
  </iact:action>
  <iact:action type="add" startTime="23128">
    <iact:property name="dataType"/>
    <iact:actionData xml:id="d13">
      <inkml:trace xmlns:inkml="http://www.w3.org/2003/InkML" xml:id="stk13" contextRef="#ctx0" brushRef="#br0">27149 15569 1146 0,'0'0'-10'1,"0"0"2"19,0 0 2-20,0 14-5 0,-17-14 22 0,17 0 6 0,0 0-5 11,0 0 11-11,0 0-16 0,0 14-45 13,0-14-66-13,0 12-129 0,19-12-63 23</inkml:trace>
    </iact:actionData>
  </iact:action>
  <iact:action type="add" startTime="23323">
    <iact:property name="dataType"/>
    <iact:actionData xml:id="d14">
      <inkml:trace xmlns:inkml="http://www.w3.org/2003/InkML" xml:id="stk14" contextRef="#ctx0" brushRef="#br0">27378 15976 794 0,'0'19'0'2,"0"-2"-6"2,0-2 17 16,0-2 21-20,-15-2 27 0,15 1 17 0,0-3-10 0,0-2-19 13,0-3-32-13,0-4-13 0,22 0-1 21,-2 0-2-21,7 0-3 0,-6-14 8 0,8 1-8 0,-6-5-6 15,-1 2 9-15,1-3-15 0,-3 0-2 0,-3 1 1 11,-1 0-10-11,-3-1 18 0,-5 2 5 14,-2 0 2-13,-3-2 11-1,-3 6-12 22,0-1 1-22,0-2 40 0,0-1 27 0,0 2 20 1,-22 0 39-1,5 0-11 11,0 4-6-11,-1 3 19 0,3 4-12 14,-4 4-1-14,-1 0-3 0,-3 17-22 0,-1 2-4 13,0 5-2-12,1 0-9-1,-6 0-8 17,10 1-17-17,-7 1-20 0,9 0-8 0,-3-2-5 17,4 1-4-16,2 1-2-1,3 2-5 0,4-3 1 0,0 2-5 13,2 0 4-13,5-2-1 0,0-3-3 17,0-1 11-17,0-3-7 0,0-3 0 0,23 0 3 1,-5-7-10 12,5-3-3-13,0-5-5 0,3 0-6 21,3 0-16-21,1 0-20 0,4-21-27 0,3-1-19 0,3-1-8 14,1-2-5-14,1 0 24 0,0-5-8 0,-2 0 4 12,1-1 31-12,-2 0 12 0,-2 1 21 22,-6-1 26-22,-1 2 8 0,-2 5-10 0,-8 0 12 0,-1 6-6 14,-5 0-10-14,-6 6 12 0,-1 1 0 0,-2 3 14 11,-1 3 41-11,-3 5 19 1,-1 0 12 22,0 0-1-23,0 16-37 0,0-2-20 0,0 4-7 0,0-2-12 12,0 3-7-12,0 5 4 0,0-1-5 3,-14-1-7 7,14 3 8-10,0 2 0 0,0-1-8 13,0-1 8-13,0-1 1 0,0-3-16 21,0-4 18-20,0 0-5-1,0-6-4 0,0 0 13 0,0-4-13 1,0-4 2 7,0-3 1-8,20 0-3 18,-2 0-3-18,4 0 1 0,3-16 2 0,0 0-4 14,3-2-7-14,2-4-10 0,1 4-6 0,3-4 3 17,2-1-1-17,-1-1 15 0,2 1 5 0,-3 6-7 13,-1-4 18-13,0 8-6 0,-9 3-2 21,-1 2 4-20,-2 1-4-1,-5 3 2 0,-5 4 2 0,0-3 2 0,-3 3 5 12,1 0 3-12,-4 0 5 0,0 0 8 14,-2 15-8-14,0-15 2 0,0 17-8 22,-2-4-7-22,4 0 2 0,0-13-8 0,0 11 2 0,2-1 2 0,-2-10 1 15,2 0-1-15,3 0 2 0,3 0-8 10,1 0 8-10,2-12-4 0,3-3 2 24,2 0 0-24,-1-3-6 0,3-1 8 0,2-5-2 1,-2-3 1-1,4 1 1 11,-6-6 2-11,5-4-15 0,-2-4 11 12,-4-4-4-11,0 0-6-1,-5-6 15 14,2 3-9-14,-4-6 0 0,-3 3 2 0,-1-4-9 20,1 5 5-20,-3-2 1 0,-6 8 1 0,6 2 0 0,-4 6 4 10,1 6 0-10,-2 8 28 18,2 5 26-18,-4 8 42 0,0 8 17 0,0 0-5 0,0 0-2 14,0 16-38-14,-21 5 0 0,2 2-4 17,2 0-8-17,4 6 2 0,-4 2-10 0,5 3 2 14,-5 4-13-14,-1 3-1 0,0 2-10 0,0 2-16 20,0-2 9-20,1 4-16 0,0-2-2 0,5 2 4 0,-3-4-7 15,5 1 7-15,6-4 2 0,0 0 1 0,1-1-6 15,3-4-4-15,0-3-30 0,0-4-45 20,0-3-3-20,0-5-31 0,0-3-17 0,17-7-2 0,-17-6-40 14,13-2-18-14,4-2-17 0,-1 0-29 0,-1 0-37 12,4 0-33-11,3-17-42-1,1 0-40 22</inkml:trace>
    </iact:actionData>
  </iact:action>
  <iact:action type="add" startTime="24288">
    <iact:property name="dataType"/>
    <iact:actionData xml:id="d15">
      <inkml:trace xmlns:inkml="http://www.w3.org/2003/InkML" xml:id="stk15" contextRef="#ctx0" brushRef="#br0">28565 15551 1377 0,'-27'12'0'16,"6"-3"0"-16,5-9 4 0,8 10 0 0,8-2 6 14,0-8 7-14,0 0-9 0,20 0 8 0,5 0-6 15,2 0-12-15,3 0 10 0,8 0-10 14,-2 0-8-14,2 0 6 0,6 0-14 0,2 0-25 20,-1 0-9-20,4-14-45 0,-1 14-34 0,3 0-70 0,2-12-99 15,-1 1 40-15</inkml:trace>
    </iact:actionData>
  </iact:action>
  <iact:action type="add" startTime="24510">
    <iact:property name="dataType"/>
    <iact:actionData xml:id="d16">
      <inkml:trace xmlns:inkml="http://www.w3.org/2003/InkML" xml:id="stk16" contextRef="#ctx0" brushRef="#br0">29812 15473 1369 0,'-23'9'0'9,"-1"-1"14"-8,-5-2 43 0,10 1 15 11,-3-4 44-12,4-3 10 0,5 0-43 16,2 0-3-16,3 0-46 0,8 18-30 0,0-18 2 21,0 16-14-21,0-16-40 0,0 16-38 0,0-16-77 0,13 11-78 14,-13 2-47-14,19-13-87 0,-4 8 48 14</inkml:trace>
    </iact:actionData>
  </iact:action>
  <iact:action type="add" startTime="24695">
    <iact:property name="dataType"/>
    <iact:actionData xml:id="d17">
      <inkml:trace xmlns:inkml="http://www.w3.org/2003/InkML" xml:id="stk17" contextRef="#ctx0" brushRef="#br0">29699 15913 2051 0,'0'27'0'0,"15"-7"-2"0,-15-3 2 0,11-2 2 0,-11-4 0 11,0-2 4-11,0-5 3 0,0-1-7 24,19-2-8-24,-19-1-103 0,0 0-153 0,0 0-246 0,0 0-1 12</inkml:trace>
    </iact:actionData>
  </iact:action>
  <iact:action type="add" startTime="29419">
    <iact:property name="dataType"/>
    <iact:actionData xml:id="d18">
      <inkml:trace xmlns:inkml="http://www.w3.org/2003/InkML" xml:id="stk18" contextRef="#ctx0" brushRef="#br0">9397 16048 315 0,'0'-18'7'5,"0"4"0"17,0 4-6-22,0 10 6 0,0-11 7 0,0 0 34 0,0 11 41 0,16-8 1 11,-16 8-9-11,0-10-36 14,14 7-40-14,-14-2-5 0,12 2-2 0,-12 3-5 20,10 0 9-19,0 0 0-1,-8 0 16 0,4 0 28 0,0 0 5 14,-1-13 12-14,-3 13-4 0,6-13-23 0,-6 13-2 13,2 0-27-13,-3 0-7 0,7 0-4 14,-6 0 2-14,6 0 16 1,-4 0 8 16,4 0 28-17,-1 0-7 0,8 0-5 0,-3 0-5 0,3 0-25 14,-1-13-12-14,2 13 21 0,2 0-18 20,-2 0 1-20,5 0 13 0,-1 0-19 0,1 0-6 0,2 0 12 12,-2 0-7-12,-2 0-5 0,2 0 32 2,0 0 22 16,-1 17 11-18,-6-1 19 0,4 7-3 0,-6-3-36 1,0 2-1 13,-1 4-6-14,-4 2-10 0,0 0 18 2,-7-1-2 10,0 3-10-12,0 1 9 0,0 1-5 12,-18 1-10-12,2-4 13 0,-1 1-7 23,-3-2-9-23,-3-2 7 0,1 1-1 0,-1-4-1 0,0-2 15 1,-2-3 13 10,3-1-8-11,0-3 8 1,-1-3-11 12,3 0-16-13,-1-3 9 0,2-4-16 13,1-1 1-13,3-3-3 0,3 0-5 22,-3 0-1-22,4 0 5 0,3 0-1 0,0-17 3 0,4 3 6 0,1-1-9 13,3 0 3-13,0 0 2 0,0-1-9 14,0-3-2-14,0 1 4 0,0 4-8 1,19-2 4 12,-4-2 3-13,0 4-7 0,-1-2 4 21,2 6-4-21,-1-3-5 0,-1 3 3 0,2 0 4 0,0 0-8 18,1 3 8-18,0 4 2 0,-3-2-7 0,-3 4 7 0,5-3 0 9,-2 4-4-9,-2-3 0 16,3 0-6-16,-5 2-30 0,2 0-26 0,-4-2-26 19,-1 1-47-19,0 2-2 0,0 0-40 0,-2 0-29 0,-3 0-16 17,6 0-52-17,-3 0-17 0,-2 0 39 0</inkml:trace>
    </iact:actionData>
  </iact:action>
  <iact:action type="add" startTime="33560">
    <iact:property name="dataType"/>
    <iact:actionData xml:id="d19">
      <inkml:trace xmlns:inkml="http://www.w3.org/2003/InkML" xml:id="stk19" contextRef="#ctx0" brushRef="#br0">10209 15670 315 0,'0'0'7'4,"0"0"0"14,0 0-9-18,0 0 21 0,0 0 13 0,0 0 15 0,0 0 49 16,0 0-12-16,0 0-8 0,0 0-13 0,0 0-39 18,0 0-11-18,0 0-20 0,0 0 1 0,0 0 8 14,0 13-2-14,0-13 29 0,0 8 4 0,0-8 12 14,0 9 22-14,0-2-11 0,0-2 0 13,0 0-16-13,0 1-12 0,0-1-2 1,0 0-12 23,0-2 11-23,0 1-2-1,0-3 4 0,0 4 4 0,0-3-18 0,0 3 5 9,0 2-16-9,14 2-2 14,-14-2 6-14,0 5-12 0,12 1 4 0,-12 2 8 14,11 1 3-14,-2-2-3 0,-1 0-2 21,-5 0-4-20,4 1-5-1,0 0 3 0,-4 0 0 0,1 0 7 0,2 0-3 12,-3 2 0-11,1 2 6-1,-1-1-16 14,-3 1 7-14,4-3 6 0,-1 2-13 16,0-2 16-16,-3 0-2 0,0 0-16 0,0-3 12 1,0-1-12 11,0-1-9-11,0-5 13-1,0 2 1 18,-17 0-1-17,17-4 15-1,-16 2-9 0,2-3 6 0,1 0 0 14,-4 1-10-14,4-2 8 0,-4 0-2 14,3 0-2-14,-3 2 19 0,0-3 1 0,1-1 7 21,-4 0 16-21,3 0-3 0,-3 0-3 0,6 0-9 0,-1-15-6 13,-3 1-16-13,3 3 2 0,1 11 2 14,2-13-14-14,-1 3 4 0,2 2 4 0,1-2-10 13,4 2 10-13,-1 2 2 1,0-2-16 21,2 1 12-22,-1 3-2 0,3-3-10 0,0 3 18 0,-1-1-16 0,0 3-31 12,-1-1-36-12,3 1-38 0,-3 2-48 14,4 0-22-14,-2 0-41 0,0 0-55 21</inkml:trace>
    </iact:actionData>
  </iact:action>
  <iact:action type="add" startTime="34144">
    <iact:property name="dataType"/>
    <iact:actionData xml:id="d20">
      <inkml:trace xmlns:inkml="http://www.w3.org/2003/InkML" xml:id="stk20" contextRef="#ctx0" brushRef="#br0">9948 15654 860 0,'0'0'-6'0,"0"8"6"0,0-8-2 19,0 0 10-19,0 0 27 0,-10 0 21 0,10 0 19 19,0 0-7-19,0 0-23 0,0 0-22 0,0 0-17 0,0 0-2 10,24 0 2-10,-2-14-4 0,-2 2-4 14,6 0 0-14,0 2-2 0,3-1 4 21,3-2 5-21,2 5-3 0,-3-5 4 0,0 3-8 0,2 2 0 13,-2-1 8-13,-1 1-8 0,-7 1 8 1,1 1-8 12,-3 1-8-13,-4 2 10 0,-4 0-5 14,0-1 3-14,-9 4-32 0,1 0-47 0,2 0-59 16,0 0-45-16,-2 0-60 0,-3 0 30 0</inkml:trace>
    </iact:actionData>
  </iact:action>
  <iact:action type="add" startTime="34678">
    <iact:property name="dataType"/>
    <iact:actionData xml:id="d21">
      <inkml:trace xmlns:inkml="http://www.w3.org/2003/InkML" xml:id="stk21" contextRef="#ctx0" brushRef="#br0">9473 17143 308 0,'-5'0'12'1,"1"0"9"11,0 0 2-12,3-13 38 0,1 13 15 24,0-9 8-24,0 9 32 0,0 0-23 0,0 0-18 0,0 0 5 0,0 0-22 11,0 0-11-11,0 0-13 0,0 0-9 14,0 0-10-14,0 0-13 0,0 0 13 14,0 0-4-14,0 0-3 0,0 0 23 0,0-20-14 13,14 6-13-13,3 2 8 0,-2-1-16 18,5-2 0-18,2 0 12 0,5 1 1 0,0-4 7 19,4 0 31-19,0-3-5 1,6-1-3-1,2-1 8 0,6-1-23 12,2-3-4-11,3 1 1-1,7-1-11 0,-6-2-6 14,6 1 4-14,2 3-6 0,0-3-6 14,-5 1 14-14,1 3-4 0,-2 1-6 0,-4 1 6 20,-2 0-10-20,-3 2-4 0,-5 2 14 0,-7 4-8 0,-2 1-2 16,-6 2 12-16,-1 3-10 0,-4 1 0 0,-5 3 4 10,-1 0-4-9,-8 3-14 21,0-1 16-22,-1 1-10 0,-1 1-8 0,-3 0-42 0,0 0-37 0,0 0-68 15,0 0-50-14,0 0-29-1,0 0-36 0</inkml:trace>
    </iact:actionData>
  </iact:action>
  <iact:action type="add" startTime="35191">
    <iact:property name="dataType"/>
    <iact:actionData xml:id="d22">
      <inkml:trace xmlns:inkml="http://www.w3.org/2003/InkML" xml:id="stk22" contextRef="#ctx0" brushRef="#br0">9955 17080 163 0,'-15'0'3'2,"15"0"-6"10,0 0 34-12,-11 0 30 0,11 0-1 20,0 0 52-20,0 0-12 0,0 0-31 0,0 0 10 0,0 0-38 11,0 0-28-11,0 0 4 0,0 0-15 17,0 0-4-17,0 0 20 0,0 0 4 0,0 0 17 14,0 0 20-13,0 0 1-1,0 0-4 0,0 0-9 16,0 0-15-16,0 12-10 0,0-12-3 0,0 8 4 16,0-8-4-16,0 7 0 0,0-7 4 0,0 0-1 19,0 0-9-19,0 0 10 0,0 0-5 1,0 0-13 15,0 0 5-16,0 0-8 0,0 0-4 0,0 0 8 21,0 0 2-21,0 0-8 0,0 0 9 0,0 0-3 0,0 0-2 0,0-9 0 7,0 9-8-7,0-7 8 18,0 7 2-18,0 0-8 0,0 0 6 0,0 0-8 10,0 0-4-10,0 0 4 0,0 0 6 23,0 0-6-23,0 0 7 0,0 0 2 0,0 0-5 0,0 0 6 13,0 0-10-13,-16 0-1 1,16 0-1-1,0 0 2 12,0 0 4-12,0 0 8 0,0 0-10 14,-11 0 0-14,11 0 6 0,0 0-10 20,0 0 11-19,0 0 1-1,0 0-14 0,0 0 10 0,0 0 2 0,0 0-6 13,0 0 4-13,0 0 2 0,0 0-6 14,0 0 1-14,0 0 4 0,0 0-5 14,0 0-6-14,0 0 12 0,0 0-2 0,0 0-7 17,0 0 9-17,0 0-4 0,0 0 5 0,0 0 25 21,0 0 7-21,0-16 4 0,0 16-1 0,0 0-11 0,0 0-11 14,0 0-8-14,0 0-10 0,0 0-2 0,0-11 0 13,0 11-6-12,0 0 14-1,0 0-6 12,-14 0-12-12,14 0 16 0,0 0 0 23,-12 0-12-23,12 13 20 0,0 1-8 0,0-5-16 0,-8 2 12 0,8 3 2 13,0-4-12-13,0 4 14 0,0-2 4 21,0-2-12-21,0-1 14 0,0-1-6 0,0-1-4 0,0-1-2 0,0-4 6 15,0 2-4-15,0-4 2 0,0 0 2 2,13 0-24 5,-13 0 4-7,11 0-9 22,-11 0-19-22,13 0 5 0,-13 0-10 0,8 0-4 0,1 0 13 18,-2 0 7-18,-3 0-4 0,3 0 12 0,3-13 0 0,-1 13-1 9,-1-16 11-9,2 5 1 14,-3-1 16-14,6 0-8 1,-6 4 8 0,3 0-3 10,-3-2-9-11,-2 4 14 0,2-2-8 17,-2 3 4-17,-2-1 4 0,-3 1-11 0,0 3 10 15,0-1 3-15,0 3-8 0,0 0 13 0,0 0-3 14,0 0-5-14,0 0-1 0,0 0 10 21,0 0 1-21,0 0 6 0,0 0 16 0,0 0-5 0,0 0 7 13,0 0-2-13,0 0-12 0,0 0 0 0,0 0-11 14,0 13-10-14,0-1 11 0,0-12-9 21,0 10-6-21,0 0 14 0,0 1-8 0,0-1-6 0,17-4 12 1,-5 1-2 14,-2-3-8-14,-5 2 17-1,7-4-5 0,-4 3-6 19,2-5 10-19,-1 0-8 0,2 0-12 0,1 0 8 13,2 0-8-13,1 0-18 0,1 0-3 0,-2 0-22 10,3 0 0-10,-4-14 10 14,-2 14 4-14,1-13 16 0,1 3 2 0,-5 0 3 24,5 1 18-24,-10-2-8 0,4 1 4 0,-3 0 0 0,2-4-10 0,-5 5 12 11,2-3-4-11,-3 1 6 14,0-3-8-14,0 2 0 0,0-2 6 0,0 4-14 13,0-3 18-12,0 5-4-1,-17 0-6 17,17 1 10-17,0 3-7 0,-13 0 3 0,13 4 4 0,-10 0-8 13,10 0 2-13,0 0-6 0,0 0 0 18,0 0 8-18,0 0-6 0,0 0 2 0,0 0-42 19,0 14-59-19,0-14-66 0,0 0-68 0,0 9-27 0</inkml:trace>
    </iact:actionData>
  </iact:action>
  <iact:action type="add" startTime="36190">
    <iact:property name="dataType"/>
    <iact:actionData xml:id="d23">
      <inkml:trace xmlns:inkml="http://www.w3.org/2003/InkML" xml:id="stk23" contextRef="#ctx0" brushRef="#br0">10651 17132 1115 0,'4'22'0'0,"-4"-1"-6"0,0-2 0 0,0-3 0 23,0-2 4-23,0-3 4 0,0 1 6 0,0-3-2 1,0-1-4-1,0-1 1 10,0-3-1-10,0 2 6 14,0-4-12-14,15 2-54 0,-1-4-86 0,-3 0-95 14,-2 0-36-14</inkml:trace>
    </iact:actionData>
  </iact:action>
  <iact:action type="add" startTime="36973">
    <iact:property name="dataType"/>
    <iact:actionData xml:id="d24">
      <inkml:trace xmlns:inkml="http://www.w3.org/2003/InkML" xml:id="stk24" contextRef="#ctx0" brushRef="#br0">11016 16323 662 0,'0'0'-4'13,"0"0"-15"-13,0 0-23 0,0 0-2 20,0 0-8-20,18 0 21 0,-18-18 21 0,18 7-11 0,1 11-7 16,-2-13-57-16,-6 4-29 0</inkml:trace>
    </iact:actionData>
  </iact:action>
  <iact:action type="add" startTime="37154">
    <iact:property name="dataType"/>
    <iact:actionData xml:id="d25">
      <inkml:trace xmlns:inkml="http://www.w3.org/2003/InkML" xml:id="stk25" contextRef="#ctx0" brushRef="#br0">11295 16249 427 0,'0'0'-2'4,"0"6"2"-1,0-6 3 20,0 0 4-23,0 0 20 0,0 0 30 0,0 0-4 0,0 0-3 0,0 0-16 13,0 0-32-13,0 0-5 0,0 0 3 11,0 0-50-11,0 0-51 0,14 0-46 14,-1 0-16-14</inkml:trace>
    </iact:actionData>
  </iact:action>
  <iact:action type="add" startTime="37332">
    <iact:property name="dataType"/>
    <iact:actionData xml:id="d26">
      <inkml:trace xmlns:inkml="http://www.w3.org/2003/InkML" xml:id="stk26" contextRef="#ctx0" brushRef="#br0">11621 16120 420 0,'2'0'5'18,"-2"0"-3"-18,3 0 1 0,-1 0 8 0,1 0-8 14,-3 0 18-14,1 0 8 0,2 0-15 0,1 0 4 21,0 0-13-21,1-11-14 0,0 11-19 0,0-8-56 0,2 8-49 14</inkml:trace>
    </iact:actionData>
  </iact:action>
  <iact:action type="add" startTime="37518">
    <iact:property name="dataType"/>
    <iact:actionData xml:id="d27">
      <inkml:trace xmlns:inkml="http://www.w3.org/2003/InkML" xml:id="stk27" contextRef="#ctx0" brushRef="#br0">11946 15957 378 0,'0'0'0'3,"3"0"8"10,-3 0-1-13,4 0 7 0,-4 0 23 0,0 0-12 21,3 0 3-21,-1 0-5 0,0 0-24 0,-2 0-1 0,5 0-7 13,3 0-33-13,-5 0-59 0,4 0-25 0</inkml:trace>
    </iact:actionData>
  </iact:action>
  <iact:action type="add" startTime="37691">
    <iact:property name="dataType"/>
    <iact:actionData xml:id="d28">
      <inkml:trace xmlns:inkml="http://www.w3.org/2003/InkML" xml:id="stk28" contextRef="#ctx0" brushRef="#br0">12269 15866 434 0,'0'0'-2'3,"0"0"4"10,0 0-6-13,0 0-3 0,0 0 7 1,0-14-2 12,0 14 4-13,0-13 9 0,14 13-6 21,3-7-10-21,-1-1-34 0,-1 0-67 0,1 8-6 0</inkml:trace>
    </iact:actionData>
  </iact:action>
  <iact:action type="add" startTime="37862">
    <iact:property name="dataType"/>
    <iact:actionData xml:id="d29">
      <inkml:trace xmlns:inkml="http://www.w3.org/2003/InkML" xml:id="stk29" contextRef="#ctx0" brushRef="#br0">12657 15733 163 0,'0'0'8'0,"0"0"-1"0,0 0-7 18,0 0 7-18,0 0-7 0,0 0-1 0,0 0 9 0,0 0-3 18,0 0-10-18,20 0 9 0,-20 0-54 0</inkml:trace>
    </iact:actionData>
  </iact:action>
  <iact:action type="add" startTime="38542">
    <iact:property name="dataType"/>
    <iact:actionData xml:id="d30">
      <inkml:trace xmlns:inkml="http://www.w3.org/2003/InkML" xml:id="stk30" contextRef="#ctx0" brushRef="#br0">13670 14717 662 0,'-4'-6'-6'3,"-1"2"10"6,-1-2-11-9,0 3 18 15,2 3 22-15,-3 0 12 0,3 0 25 0,-1 0-20 12,2 0-24-12,3 0-15 0,0 0-15 17,0 0 2-17,0 13 8 0,0-13-14 0,0 16 10 20,0-5-2-20,19 0-2 0,-3-1 10 0,-2 1-3 0,-3 3 5 14,0-1 21-14,4 0 7 0,-1 0-8 0,4 1-4 14,-2-1 10-14,3 2 15 0,0 1 7 12,4 3 5-12,0 2-30 0,1-2-27 21,0 7 1-19,3-2 1-2,-1 5 2 0,-1 1 19 0,1 1 4 0,0 3 0 12,-4 2 1-12,4-1-16 0,-9 3-2 13,1 1-6-13,-3-1 0 0,-1 6 2 14,-6-4-8-14,0 2 6 0,-4 3-2 0,-4 0-8 21,0 3 5-21,0 2 5 0,0-2-10 0,0 2 24 0,-20 1-4 14,-1 2-6-14,5-3 10 0,0-3-16 13,-1 3-5-12,2-7 5-1,-1-4 0 0,3-1-12 15,0-2 16-15,2-7-12 0,1-5-7 0,3-3 15 19,1-5-10-19,-1-2-2 0,7-4 9 0,-3-4-7 2,2-1-4 10,-2 0 6-12,3-2-17 0,0-3-21 15,0 0-70-15,0 0-78 0,0 0-92 0,0 0-98 15</inkml:trace>
    </iact:actionData>
  </iact:action>
  <iact:action type="add" startTime="39432">
    <iact:property name="dataType"/>
    <iact:actionData xml:id="d31">
      <inkml:trace xmlns:inkml="http://www.w3.org/2003/InkML" xml:id="stk31" contextRef="#ctx0" brushRef="#br0">8829 15924 547 0,'0'-8'38'9,"0"-3"32"-9,0 6 22 15,0 0 21-15,0 2-5 0,0 3-14 0,-23 0-14 20,23 0-15-20,-18 0-27 0,18 0-30 0,-16 0 3 0,16 0-5 12,0 0-14-12,0 0 16 16,0 0-4-16,0 0 19 0,0 0 30 0,0 0 0 0,0 15-6 14,0 2-21-14,0 1-22 0,0 5 0 19,0 4 15-19,0 3 15 0,0 6 0 0,0 4 8 0,0 2-18 13,0 2-10-13,0 4 7 0,0 3-15 20,0 2 8-20,0 3-2 0,0 2-4 0,0 0 8 0,0 3-8 3,0 2 7 5,0-4 1-8,0 2-12 17,0 2 6-17,0-3-6 0,0 0-4 0,20 0 13 2,-2-7-3 17,1 2-6-19,-1-1 4 0,5-4 2 0,0-1-6 1,-1-6 11 13,4-1-11-14,3-4-4 0,0-3 4 10,-2-4-8-10,5-5 4 0,2-7 0 23,-4-3 0-23,-2-1 2 0,6-2 0 0,0-9-4 0,-1-2-29 14,-2 1-30-14,3-3-18 0,-4 0-35 0,-4 0-15 11,-2 0 10-11,-3 0-24 0,1 0-3 13,-2 0-8-13,-3 0-47 0,-2 0-23 23,-1 0 22-23</inkml:trace>
    </iact:actionData>
  </iact:action>
  <iact:action type="add" startTime="42864">
    <iact:property name="dataType"/>
    <iact:actionData xml:id="d32">
      <inkml:trace xmlns:inkml="http://www.w3.org/2003/InkML" xml:id="stk32" contextRef="#ctx0" brushRef="#br0">11257 15330 336 0,'-5'0'26'31,"5"0"5"-31,-5-9 6 0,1-2 12 0,4 11-29 0,-3-10 1 0,3 4 4 0,-5 6 0 18,4-5 24-18,-2 2 0 0,-1 1-9 0,4-1-4 0,-4 3-3 11,-2 0-6-11,5 0 8 0,-4 0-3 25,0 0-19-25,-1 0 5 0,0 0 7 0,2 0 1 0,-3 0 9 0,0 0 6 10,0 0-14-10,-2 0-1 14,2 0-3-14,-2 0-8 0,-1 0-1 0,2 0-1 13,-3 0 8-12,3 0-6-1,1 0 14 20,-4 0-4-19,4 0-19-1,-2 0 8 0,-1 0-3 0,3 0-9 13,-3 0 13-13,0 0-5 0,0 0-10 0,0 12 10 14,1-12-3-14,1 11-3 0,1-11 12 16,2 11 2-16,-5-3-9 0,3 5 17 0,-2-3-9 14,5 1-5-14,-3-2 8 0,-3 6-12 0,4-1-4 19,-4-1 6-19,3 3-2 0,0-3 0 0,1 3 6 0,-1-3-5 15,-3 3-9-15,7-2 10 1,-5 1-2 0,1 1-4 12,2-3 12-13,-2 0-10 0,0 1-4 19,3 1 10-19,-3 0 0 0,3 1-4 0,2-2 8 0,-4 2-8 15,2 1-8-15,0-1 6 0,0 1-4 0,2 0-2 15,-2 0 6-15,3-4-8 0,-2 4 2 1,1-1 2 9,2 0-6-10,0-1 8 22,0 1-10-22,0 0-2 0,0 0 10 0,0 0-6 0,0 2 4 0,0 0 8 12,0 1-10-11,0-2 2-1,0 1 6 13,16 0-2-12,-5 1 0-1,-2 0 2 1,1-3-8 11,-2-1-6-12,-1 3 8 1,1-1 0 19,4 1 0-20,-6-1 6 0,1 0-6 0,-3-3 2 0,5 4 2 14,-2 0-6-14,0-1 6 0,3-4-2 1,-4 1-4 12,4 4 4-13,-2-3-4 0,2 1 0 15,-1-2 6-15,-1 1-2 0,-1-2-2 0,0 0 0 14,1 3 2-14,-1-4 0 1,1 0 4 17,-1 0-6-18,0 1-4 0,3 0 4 0,-4 0 2 0,5-1 0 16,-3 0 2-16,-1-1 4 0,3-3-16 0,-5 1 12 14,5-2 0-14,-6-2-10 0,4 2 15 20,0-3-7-20,-1 2-7 0,2 0 9 0,-1-2 0 1,1 0-12-1,-1 2 13 13,2-2-5-13,-1 2-10 0,-2-3 20 13,4 0-8-13,-1 1-6 0,-4-3 12 14,4 2-8-14,3-3-2 0,-1 0 6 0,0 0 0 22,-1 0-13-22,2 0 15 0,1 0-2 0,0 0-6 0,-2 0 15 12,3 0-15-12,1 0-6 0,1 0 14 14,0 0-6-14,-3-10 0 0,3 10 10 0,-1-10-14 14,0 3 2-14,-1-1 8 0,2 1-4 21,0-1-2-21,-2 4 2 0,0-4-8 0,0 3 6 0,2-2 0 1,-5-2 2 11,0 2 6-12,3-4-16 1,-3 3 12 13,-2-2-6-14,1-1-6 0,0 3 18 15,1-3-10-15,-2 2 0 0,-2-1 8 0,2 0-10 14,-1 0-6-14,-2 0 12 0,1 1-4 0,0-4-4 20,-4 3 12-20,3-1-10 0,-4 0-6 0,1 0 12 1,-1 0-2 13,-2-4-6-14,2 2 10 0,-3-3-4 13,0 0-14-13,0-3 14 0,0 2-2 0,0-3-6 21,0 0 16-21,0-4-8 0,0 0-6 0,0 3 6 0,0-1-2 15,0-1-10-15,0 1 6 0,0-2 0 0,0 0-6 15,0-2 16-15,-15 3-6 0,15-4-6 19,-12 5 6-19,12-2-2 0,-14-1-2 0,7 0 10 0,0 5-6 14,0-1-10-14,0-2 12 0,-2 0-2 0,2 0-5 12,-5 3 15-12,4 0-6 0,1-3-10 14,-5 4 11-14,3-2-5 0,1 1-4 14,-4 0 10-14,2 3-2 0,3-1-8 0,-6 0 4 20,1 5-2-20,2-1-2 1,-1 0 2-1,0 5 2 0,2-2-4 14,-1 1 6-14,2 4-2 0,-1-2 4 1,2 3-2 11,0 0-9-12,3-1 5 0,-2 3-4 15,2 1 0-15,2 0 2 0,-3 1-67 20,0 1-39-20,1 0-72 0,4 0-74 0,0 0-23 0,0 0-23 1</inkml:trace>
    </iact:actionData>
  </iact:action>
  <iact:action type="add" startTime="44182">
    <iact:property name="dataType"/>
    <iact:actionData xml:id="d33">
      <inkml:trace xmlns:inkml="http://www.w3.org/2003/InkML" xml:id="stk33" contextRef="#ctx0" brushRef="#br0">12081 15018 253 0,'-4'11'10'3,"0"3"25"2,-1 0 10 18,3 1 4-23,-3 1-5 0,2 0-11 0,1 2-5 0,2 4 19 0,-5-2 12 9,1 1-5-9,3 1 15 20,1 1-3-20,-2 1-9 2,2 0-6-1,0 2-10-1,0-1-11 11,0 3-3-11,0-4 5 0,0 2-10 0,0-1 22 14,0-1 1-14,0 0-6 0,0-1 1 14,13 1-28-14,-13-1-8 0,13-1 3 0,-13 3-7 18,15-2 2-18,-2 2 0 0,-1 0-2 0,-1 1 9 14,0 1-9-14,4-3-3 0,0 0 5 0,1-1-4 20,0-1-6-20,2-2 4 0,0-1-6 0,0 0-1 0,-1 2 13 12,-3-3 2-12,1 3-6 0,2-2 4 14,-4 0-4-14,-1 1 5 0,2-4-3 22,-3 3 2-22,-1-3 6 0,0-1-14 0,0-1 10 0,-3-3-6 0,0 4-1 14,-5-2 8-14,3-5-5 0,0 1 0 11,-4-4 0-11,2 2 2 0,-3-1-4 24,4-4 8-24,-1 3-2 0,1-4-10 0,1 4 10 0,2-4-8 0,-3 1-5 12,3-2 14-12,3 0-1 0,-1 0-8 12,2 0 10-12,0 0-14 0,1-14 3 14,5 14 3-13,-2-15 5-1,1 4-3 0,1 0-2 21,-1-1 8-21,2 1-11 0,-2-2 7 0,-2-1-2 0,-1 1 1 9,2-3 3-9,-2 3-6 18,0-3 14-18,-2-3-6 0,1 3-2 0,-2-3 5 0,1 3-9 14,-2-5-2-14,-2 1 8 0,0 0-4 16,0 0-8-16,0 0 4 0,-6-2 1 0,5 1-3 15,-4-3 4-15,-2 0 0 0,0 0-6 0,0 0 11 20,0-1-1-20,0 1-4 0,0-3 4 0,-16 0-7 0,16 1 6 15,-17 2-3-15,4-3-7 0,2-1 5 0,-3-1 2 12,2-1 0-12,-3 1 33 0,5-2 17 22,-6 2 3-22,5 0 42 0,-8-1-23 0,1 1-31 0,3 0 1 14,-5 3-30-14,6 2-6 0,-3 0 17 0,-3 2 1 10,0 2-10-9,2-1 10 23,2 5-9-24,5 0-15 0,-3 2 6 0,2 3-8 0,4 2-2 0,1-2 6 12,1 6-4-12,2-2-2 0,-1 1 0 1,4 3-2 10,-5 0 0-10,6 1-1 12,0 0-5-13,-4 2-46 0,4 0-46 0,-4 0-32 21,1 0-54-21,3 0-11 0,-3 0-13 0,3 0-44 0,0 17 26 11</inkml:trace>
    </iact:actionData>
  </iact:action>
  <iact:action type="add" startTime="44971">
    <iact:property name="dataType"/>
    <iact:actionData xml:id="d34">
      <inkml:trace xmlns:inkml="http://www.w3.org/2003/InkML" xml:id="stk34" contextRef="#ctx0" brushRef="#br0">12982 14927 477 0,'-11'0'-11'2,"1"0"4"11,10 0-2-13,0-12 3 0,-6 12 34 19,6 0 21-19,-7 0 11 0,7 0 0 0,0 0-30 0,0 0-15 14,0 0-17-14,0 0 0 0,0 0 8 14,0 0 16-14,0 12 29 0,0 1 21 0,0 4 22 16,0 2-4-16,0-5-5 0,0 7-11 0,0 1-26 19,0 1-15-19,0-2-14 0,0 3-15 0,0 2 1 0,0-2 3 17,0 2-14-17,0 4 8 0,0-1 4 0,0 2-12 13,0-1 10-13,0 2 0 0,0-3-10 22,0 2 10-22,20-2 0 0,-3 1-12 0,2-4 12 0,4 0 6 0,-1 1-14 14,4-4 10-14,2-1 0 0,-2-4-18 14,2 1 16-14,4-4-2 0,-3-3-8 0,0-3 12 10,1-1-2-10,0-5-6 24,1-3 4-24,0 0 4 0,0 0-12 0,1 0 10 0,2-13-6 0,-2 0-24 11,3-1 5-11,-6-3-2 0,1 1-2 14,2 0 11-14,-11-1 7 0,0-4-29 13,-5-2 1-13,-1 2-5 0,-3-3-5 0,-5 2 18 21,-3-4-1-21,-4 0 6 0,0-4 7 0,0 1 9 0,0-2-1 14,0-3 5-14,-24 2 2 0,-2-2-6 1,5-2 10 12,-4 4 1-13,-2 1 26 0,-3 4 31 17,0-1 20-17,-1-2 3 0,-2 7-25 0,2 1-33 15,-2-1-10-15,3 5-15 0,0 1-6 0,3 1 8 14,3 6-10-14,3-1 4 0,1 6 6 19,3-2-2-19,0 1-23 0,4 6-56 0,3 0-73 0,1 0-82 14,4 0-73-14</inkml:trace>
    </iact:actionData>
  </iact:action>
  <iact:action type="add" startTime="46087">
    <iact:property name="dataType"/>
    <iact:actionData xml:id="d35">
      <inkml:trace xmlns:inkml="http://www.w3.org/2003/InkML" xml:id="stk35" contextRef="#ctx0" brushRef="#br0">12279 16699 406 0,'-3'0'16'23,"3"0"21"-23,0 0 23 0,0 0 13 0,0 0-17 0,0 0-2 0,0 0-6 24,0 0 7-23,0 0 24-1,0 0 0 0,0 0-6 0,0 0-11 11,0 16-23-10,0-16-12-1,0 10-12 0,0-10-11 20,0 0 6-20,0 7-10 0,0-7 2 0,0 0 29 0,0 0 2 14,0 0 23-14,14 0 6 0,-2 0-26 10,-3 0-7-10,3 0-21 0,1 0-10 15,1 0 6-15,0-10-2 0,3-1-4 20,-7 11 10-19,6-9-8-1,-2 5-4 0,0-3 14 0,-1 2-8 0,4-1-4 13,0 1 6-13,0 0-4 0,2 2-4 15,-4 0 2-15,1 1-38 0,0 2-34 0,-8 0-56 13,1 0-50-13,-2 0-44 0,1 0-34 16,-1 0 22-16</inkml:trace>
    </iact:actionData>
  </iact:action>
  <iact:action type="add" startTime="46415">
    <iact:property name="dataType"/>
    <iact:actionData xml:id="d36">
      <inkml:trace xmlns:inkml="http://www.w3.org/2003/InkML" xml:id="stk36" contextRef="#ctx0" brushRef="#br0">12435 16852 364 0,'-3'3'3'0,"-1"0"-1"0,1 1 8 0,-1-4 26 0,4 0 24 14,0 0 22-13,0 0-3-1,0 0-24 12,0 0-29-12,0 0-19 0,0 0-9 13,0 0 2-13,0 0 2 0,0 0 18 0,0 0 28 21,0 0 13-21,0 0 26 0,0 0-8 0,0 9-16 0,0-9-10 15,0 8-18-15,0-8-10 0,0 0-14 0,16 0-5 14,1 0 2-14,-2 0-8 0,-2 0 0 13,1 0 4-13,1 0-10 0,0 0 0 0,4 0 16 15,-4 0-14-15,7 0 2 0,-3-11-8 19,-4 11-81-19,5-10-43 0,-3 3-80 0,3 0-76 0</inkml:trace>
    </iact:actionData>
  </iact:action>
  <iact:action type="add" startTime="46739">
    <iact:property name="dataType"/>
    <iact:actionData xml:id="d37">
      <inkml:trace xmlns:inkml="http://www.w3.org/2003/InkML" xml:id="stk37" contextRef="#ctx0" brushRef="#br0">12886 16582 399 0,'-12'0'8'15,"12"0"-6"-15,0 0 7 0,0 0 15 0,0 0 21 13,0 0 30-13,0 0 17 0,0 0-14 16,0 0-20-16,0 0-20 0,0 0-32 0,0 0 7 19,0 0 11-19,0 0 15 0,0 0 30 0,0 0 18 0,0 10-11 16,0-10-2-16,0 12 8 0,0-2-14 0,0-2 10 13,0-1-17-13,0 2-15 0,0-1-6 15,0 1-16-15,0 0 10 0,0 5-6 0,0-4-11 20,0 1 1-20,0 5-6 0,0-6-8 0,0 4 11 0,0 2-9 15,0-4-10-15,0 0 8 0,0 0-6 1,0-2 2 10,0-1 8-10,22-1 0 0,-7-1-4 19,1-4 4-20,2 3-2 0,1-5-6 0,2 3 0 0,2-4 0 12,1 0 2-12,0 0-6 0,1 0 4 14,3-18-24-14,-2 4-27 0,-2 2-2 22,3 0-11-22,-7-4 16 0,0 4 20 0,-5-2 4 0,1-2 7 0,-6 2 11 12,0-2-2-12,-9 1 2 0,-1-3 6 15,0 1-10-15,0-1 2 0,0-1 6 0,0 2 2 13,-21-2-2-13,1 3 8 2,1 0-6 10,4 0-8-12,1 4 12 0,-2 0 2 2,2 4-2 13,1 0 8-15,2 3-6 0,-1-1-12 0,4 2 8 18,-4 4-6-18,4 0-4 0,1 0 8 0,0 0-4 17,2 0-24-17,2 0-57 0,-5 0-104 0,4 13-120 14,1-13-23-14</inkml:trace>
    </iact:actionData>
  </iact:action>
  <iact:action type="add" startTime="48056">
    <iact:property name="dataType"/>
    <iact:actionData xml:id="d38">
      <inkml:trace xmlns:inkml="http://www.w3.org/2003/InkML" xml:id="stk38" contextRef="#ctx0" brushRef="#br0">9082 17821 178 0,'0'0'18'9,"0"0"24"-9,0 0 4 20,13 0 1-20,-13 0-9 0,11 0-17 0,-11 0 16 0,0-8 27 18,11 8 0-18,-11 0 0 0,10 0-5 0,-10 0-22 13,0 0-8-13,0-6 9 0,0 6-19 0,0 0-1 14,0 0-3-14,0 0-19 0,0 0 11 20,0 0-7-20,0 0-3 0,0 0 4 0,0 0 3 0,0 0-8 16,0 0 8-16,0 0 2 0,0 0-14 0,0 0 12 10,0 0-4-10,0 0-2 0,0 0 4 13,0 0 0-13,0 0 0 0,0 0-2 22,0 0 0-22,0 0 0 0,0 0 0 0,0 0 3 0,0 0 3 13,0 0 5-13,0 0 4 0,0 0-2 0,0 0 4 14,0 0-13-14,0 0 3 0,0 0 2 14,16 0-12-13,-5 0 12-1,1 0-6 0,-2 0-6 20,1-15 12-20,0 15-9 0,4-11-6 0,0 11 6 0,1-9 0 14,0-1 6-14,2 2 3 0,-1 0-5 14,4-2 0-14,-4 0-4 0,6 2-4 0,0-3 10 16,0 0-2-16,-1 2-8 0,3-1 6 0,-1 0-4 15,-2 0-4-15,4 1 15 0,-5 0-5 0,-1-1 4 20,3 0 9-20,-4 0 17 0,-1 2 5 0,2 0-5 0,-3 6-7 14,-1-4-18-14,1 1-3 0,0-1-4 12,1 0 9-12,-1 2-9 0,2-2-3 23,2-1 6-23,-1 3-5 0,4 0-7 0,-1-1 14 0,-2-3-1 0,5 2-14 13,-2-1 16-13,2 1-14 0,-1-2-3 11,-5 0 12-11,4-3-1 0,-3 2-2 15,1 1 2-14,-1 0-2-1,-1 0-9 0,3-1 10 21,-5 2-1-21,5-1-9 0,-5 1 20 0,5-2-9 0,-1 1 2 12,0 0 4-12,1 0-12 0,3 0 6 14,-1 0-6-14,2-1 6 0,-1-2 2 0,-3 2-10 14,-4-2 10-14,4 1 0 0,-1-1-10 17,-4 0 8-17,2 0 3 0,-2 1-9 0,5 3 6 14,3-1 2-14,-1-3-11 0,7 0 11 0,-4 4 0 18,3-1-10-18,-2-2 16 0,-2 1 3 0,4-2-1 17,-5 3 7-17,3-2-4 0,-3-1-11 0,5-1 0 0,-1 2 6 13,-4 0-16-12,4 0 8-1,-1-3 0 21,-2 4-10-21,-1-1 10 0,2 2-4 0,-3-2 4 0,3-1 2 13,-2 5 0-13,-2-5-4 0,-1 3-4 0,2 0 4 12,-2 1-2-11,0 1 2-1,2-4 6 21,-2 2-10-20,0-1 8-1,1 2 0 0,0-3-6 0,4 2 21 13,-1-3-4-13,3 0 1 0,-3-2 5 0,2 3-17 11,1-3-6-11,-3 2 4 14,2 0 0-13,1-4 2-1,0 6 2 0,-3-3-6 23,3 1-6-23,0 0 0 0,1 1 4 0,-1-3 2 0,0 5-3 0,-5-1 12 11,8-4-7-11,-3 3 2 0,-3-3 4 14,6 2-12-14,-2 0 4 0,-1-2-4 20,3-2 2-19,1 4 0-1,-4-2 1 0,4-1 2 0,-2 1 3 9,4-3-8-9,-6 3 4 0,-2 3 0 18,2-6-8-18,0 3 20 0,0-1-10 0,1 1-6 14,-3 0 9-14,2 0-8 0,2-1-3 0,3 3 12 16,1-1-6-16,1 0-10 0,0-1 18 0,-1 1-6 15,-1-2-4-15,-1 0 16 0,3 2-16 1,-2-2-2 19,2 0 7-20,-1 2-10 0,-1-4 11 0,5 3-2 0,-2-2-2 14,-1 1 2-14,0 1-6 0,-3 0 4 12,3 0 0-12,0 2 0 0,-3-1 5 22,2 2-3-22,-3 0-5 0,-1-1 5 0,0 0-2 0,-2-1-2 0,2 2 11 15,-5 0-3-15,2 0-8 0,-1 0 2 1,-2-4 0 8,-1 6 2-9,1-2 0 23,-3 0-2-23,-1 1 2 0,1 1-4 0,0-3 4 0,-2 2 2 0,-1 2-6 14,1-1-6-14,-1 0 10 0,-1 0 0 11,-1 1-6-11,1-1 14 0,-1 1-8 14,2-1 0-13,-1 0-2-1,-2 2-4 1,-2-2 2 11,1 0-2-12,2-2 10 0,-2 4-6 17,3-4-2-17,-2 2-10 0,-2-2-2 0,1 2 7 18,1-3-7-18,-1 5 20 0,1-4-2 0,-7 4-8 0,5 2 6 17,-3 1 0-17,-2 0-10 0,2 2 12 0,-5 0 2 14,3-2-16-14,2 0 14 0,1 0-4 14,-4-1-10-14,3-2 18 0,-1 3-8 0,1-2-8 20,-2 0 14-20,2 2-12 0,0-2 3 0,-2 0 12 0,1-1-9 14,2 1 4-13,-3 2 0-1,-3-3-4 0,6 0 0 21,-8 2-6-20,2-4 6-1,1 4 4 0,-3-2-8 0,7 0 12 13,-1 2-10-13,3-2-8 0,-2-1 8 13,6 1 2-13,2 3 4 0,-3-4 0 0,2 1-2 11,-4-3-6-11,5 2 2 1,-3 2-4 21,-3-1 10-21,-1 3-6-1,-2-4 2 0,1 3 8 0,-5 0-10 1,2 1 4 8,-7 1 0-9,5-1-6 14,-2-1 10-13,-5 3-6-1,3 0-2 0,1-1 2 13,0-1-2-13,0 3 6 0,-1-2-2 21,0-1 2-21,-2 1-6 0,-1 1 0 0,3-1 4 0,0-1 0 10,-3 0 2-9,2 2-2-1,-2-5-4 17,0 4 4-17,0 0-2 0,0-2 0 0,0 1 4 17,0-2-8-17,0-1 6 0,0 2 7 0,0-2 27 13,0 4 5-12,0-4 8-1,0 0-5 0,0-1-36 14,-15-1 10-14,15 0-16 0,-15 0-2 20,2 0 8-20,2-3-10 0,-1 1 4 0,2 2 0 0,0-5 0 1,-3 2-6 12,5 0 8-13,-1 0 0 0,-2-3-4 21,-2 0 20-21,3-4-8 0,-1 3-4 0,0-2 10 0,-5-2-20 14,6 3 2-14,-7-2 6 0,0-3-6 0,4 2 0 14,2 1-2-14,-2-3-4 0,-3-1 2 11,5-1 6-11,-2 1-10 0,-1-4 14 23,4 1-4-23,-6-3-8 0,4 2 12 0,-1-3-12 0,1 1 0 0,1-2 4 11,2 0 2-11,-1-1-6 2,-1-1 6 10,3 1 4-12,-2 1-8 0,3 0 6 14,-3-1-4-14,4-1 0 0,0 3 0 21,1 2 4-21,3 0 2 0,-4 1-2 0,2 3-4 0,3 2 4 0,-5 0-4 9,2 2-4-9,0 3 10 19,4 0-8-19,-5 0 4 0,2 4 2 0,-1-2-8 0,0 1 6 16,-2 2 0-16,5 0-8 0,-2 0 10 0,-1 1 0 14,1 0-8-14,-3 2 10 0,0 0-2 18,4 0-6-18,-3 3 4 0,4 1 4 0,-3-3-10 0,2 4 8 14,-2 0 2-14,3-2-10 0,-2 2 12 14,1 1-4-14,-1-3-6 0,1-1 8 0,0 4-6 20,-1-4 0-20,2 2 10 0,1 4-14 0,-6-4 10 0,5 2-4 15,-1-3-6-15,-2 5 12 0,0-3-6 13,0 0-4-12,-4-3 6-1,4 2-6 0,1-4 0 13,-1 0 8-13,0 0-8 0,0-5 4 23,-2 2-4-23,2 0-2 0,2-1 10 0,-3 0-4 0,0-2 0 0,1 2 0 12,-2 4-2-12,1 0-2 0,-1 0 2 14,2 1 2-14,-2-1-8 0,0 3 8 13,-1 2 6-12,3-2-10-1,-3 2 6 0,3 1-2 20,-5 1-12-20,2 1 8 1,-3 0-2-1,4 0 4 0,-4 0 4 13,-1 0 0-12,1 0 2-1,-6 0-8 14,1 16 2-14,1-5 6 0,-4-11 0 0,0 13-2 14,-3-3 6-14,2-10-10 0,-2 12-12 0,-3-2 12 15,-2-2-2-15,1 2 4 0,-2 3 8 1,-1-2-4 17,-1 0-8-18,0 2 0 0,-2-3 6 0,-2 3 0 15,-1 1-6-15,0 0 6 0,1 1-2 0,-2-2-6 14,-1-2 6-14,1 5 4 0,-2 0-10 20,-4 0 2-19,-1 0 10-1,0-1-6 0,0 3 0 0,-3 0 4 0,-1-4-6 15,1 4-6-15,1-6 4 0,0 3 6 1,-2 0-4 10,1 0 0-11,1 0 0 13,1-2-2-13,-1 0 6 0,3 1 2 0,-2 4 6 22,2-2-6-22,-2 2-12 0,5-4 8 0,-2 4 0 0,-1 0-6 12,0-1 14-11,-5 1-8-1,5 0-8 14,-4-1 6-14,0 1-2 0,0-2 2 0,-1 0 4 13,-2 2-2-13,3 0 4 0,-4-1-6 21,4 1-4-21,-4-2 12 0,1 1-14 0,3 0 6 1,-2 2 8 1,1-5-10 9,-2 2 6-11,2-2-2 0,1 2 2 14,-2-4-3-14,2 0-5 0,-1 0 10 15,5-1-8-15,-3-1 0 0,3 0 14 0,4 1-18 20,-2-1 4-20,2 2 9 0,-4-2-13 0,5 0 12 0,-3 3-2 13,2-2-4-12,-2 1 4-1,-2-2-2 0,-3 3 2 15,0-3-6-15,-1 4 8 0,2-1-4 13,-3 0-8-13,2 0 16 0,0 1-9 0,3-2-3 21,0 2 13-21,2-2-13 0,0 0 0 0,3-2 10 0,-1 3-12 16,0-2 6-16,0 0 4 0,3-3-9 0,0 2 6 12,1-2-1-12,2 3-4 0,0-2 6 13,-3 1 0-13,2 0-2 0,2 0 0 22,1 0-3-22,0-1 0 0,-5 1 5 0,3 1-2 0,1-3 4 0,0 3-2 14,0 1-6-14,-2-3 6 0,2 0-6 2,-2 2 2 8,0-3 4-10,0 4 0 17,0-2-2-17,-2 2-1 0,-3-3-2 0,3 2 3 18,-3 2 2-18,0-2-6 0,1 2 8 0,-1-3-12 0,0 0 14 14,0 0 2-14,3 0-12 0,0 0 12 14,-3 0-4-14,0 0-6 0,3-1 6 0,-3 1 0 15,3 2-14-15,0 0 14 0,-2-2-6 0,2 0-4 14,0 0 14-14,1-2-10 0,-2 0-2 19,5 2 4-19,0 1-6 0,-3-6-2 0,2 3 8 0,1-1 2 16,5-1-7-16,-1 5 14 0,-1-3-5 0,0 1-10 13,6-1 12-13,-1 0-10 0,0-1-2 21,2 5 8-21,-2-4 0 0,3 0-5 0,3 0 5 0,-1 2 2 1,-3-4-8 12,4 2 6-13,-1 0-2 0,3 0-4 13,-3 2 2-13,0-4 6 0,6 1-6 13,-4-3 7-12,4 1-3-1,1 3-8 0,0-6 10 22,3 1-8-22,4 0-4 0,-5-1 10 0,3 3-2 0,2-3-8 12,2 4 12-12,-3-2 0 0,1 2-9 14,3-2 11-14,-3 3-4 0,2-6-10 0,-2 4 8 14,0-3-4-14,2 2 6 0,1-4 0 21,0 0-2-21,-3 0 4 0,3 0-6 0,0 0 0 0,0 0 4 13,0 0-8-13,0 0 0 1,0 0 10-1,0 0-4 13,0 0 6-13,0 12 0 0,0-12-5 15,0 0-3-15,14 11 2 0,-14-11-2 0,16 9 2 20,-16-2 0-20,14-7-4 0,-6 8 8 0,4-5-7 0,-5 4 3 15,1-1 2-15,-2 1-1 0,-2-3 3 0,6 3 0 14,-4-1-2-14,1 1 0 0,-3 2-7 14,2-1 6-14,-2 1-1 0,3-2-4 0,-1 3 8 21,0 3-7-21,2 1 1 0,-2 0 2 0,0 2-4 0,4-2 2 14,-3 5 5-14,1 1-1 0,2 1-2 12,-4 2 6-12,4 2-4 1,-2 0-2 0,2 1 4 20,-1 3-2-21,2 2-10 0,1 2 11 0,2-6 2 0,-1 3-1 13,1 0 8-13,-3 1-6 0,-1-2-6 2,1 0 2 9,1-4-2-11,-4 1-10 0,2-2 16 14,2 0 0-14,-4-3-6 0,4 2 8 20,5 1-12-20,-5-5-10 0,3 5 12 0,0-3 0 0,1 2-4 14,-3-1 12-14,0-1-6 0,2 2 0 0,-2-1 8 14,-2-1-4-14,1-1-4 0,2 0 8 2,-3-1-4 10,1 2-6-12,-1-5 14 0,-2 1-12 16,2 0-4-16,-4-4 8 0,0 3-8 0,2-3 2 19,-2 0 0-19,1-2 0 0,-5 1 2 0,3 0-6 15,0-4 6-15,-4 4 2 0,5-1-10 0,-5-3 12 14,5 2 2-14,2 1-12 0,-8-2 6 0,3-2-2 13,0 4 2-13,-1-4 2 0,2 3-2 21,-1 2 4-20,0-4-4-1,-4 0-4 0,4 0 12 0,-1-2-8 13,0 1-4-12,1-1 10-1,1-6-8 0,-3 4-4 12,1-3 6-12,-1-1-4 0,2 0 2 22,0 5 8-21,-1-2-6-1,-3 5 4 0,3 2 0 0,-2 1-4 0,4 2 0 13,-5 0 2-13,2 0-10 0,1-1 10 12,0-2 4-12,1 4-6 1,-2-2 4 13,4-1-2-14,-5-1-2 0,3 1-4 0,0 2 4 20,-1-5 0-20,0 0-6 0,-3 2 12 0,4-6-2 0,-1 2-8 10,-1-2 8-10,1 1-10 18,-3-3 6-18,2 1 4 0,0 3-2 0,-2-4 2 0,0 3-6 14,0-2 2-14,4-3 0 0,-4 2 4 18,3-1-4-18,0 2-6 0,-2-1 6 0,-1 0-2 0,0-1 0 13,0 2 8-13,0-1-4 0,0 3-4 20,0-2 6-20,0 0-6 0,0 2-2 0,0-5 8 0,0 5-4 15,0-5 2-15,0 3-2 0,0-3-2 0,0 0-2 15,0 0-2-15,14 0 10 0,-14 0-6 20,0 0 4-20,0 0 0 0,0 0-6 0,0 0 4 0,0 0 4 14,0 0 0-14,0 0 0 0,0 0-4 0,0 0 0 10,12 0 0-10,-12 0-2 21,0 0-4-20,0 0 8-1,0 0 4 0,13 0-10 0,-13 0 14 0,0 0-12 14,0 0-8-14,5 0 16 0,-5 0-4 12,0 0-8-12,0 0 10 0,0 0-4 1,0 0-10 12,0 0 22-13,0 0-14 0,0 0-4 21,0 0 16-21,0 0-14 0,0 0 0 0,0 0 12 0,0 0-6 10,0 0-6-10,0 0 12 0,0 0-6 18,0 0-8-18,0 0 12 0,0 0-4 0,0 0-10 14,0 0 12-14,0 0-4 0,0 0-2 0,0 0 12 16,0 0-12-16,0 0-8 0,0 0 12 0,0 0-2 15,0 0-2-15,0 0 10 0,0 0-8 20,0 0-4-20,0 0 6 0,0 0 0 0,0 0-6 0,0 0 8 1,0 0 0 13,0 0-6-14,0 0 6 0,0 0-8 12,0 0 4-12,0 0 6 0,0 0-8 22,0 0 2-22,0 0-2 0,0 0-6 0,0 0 12 0,0 0 0 0,0 0-8 15,0 0 8-15,0 0-6 0,0 0-6 9,0 0 12-9,0 0-6 0,0 0 2 25,0 0 6-25,0 0-8 0,0 0 8 0,0 0-4 0,0 0-10 0,0 0 10 14,0 0-4-13,0 0-2-1,0 0 14 0,0 0-8 9,0 0-10-9,0 0 12 14,0 0-62-14,0 0-70 0,0 0-100 21,0 0-170-21</inkml:trace>
    </iact:actionData>
  </iact:action>
  <iact:action type="add" startTime="53082">
    <iact:property name="dataType"/>
    <iact:actionData xml:id="d39">
      <inkml:trace xmlns:inkml="http://www.w3.org/2003/InkML" xml:id="stk39" contextRef="#ctx0" brushRef="#br0">1632 16935 655 0,'0'-4'7'30,"0"0"4"-30,0-2-7 0,0 0-1 0,0-1-3 0,0 4 35 0,0-2 35 0,0 2 39 21,0 0 8-21,0 1-32 0,0 2-34 0,0 0-24 0,0 0-22 18,0 0-7-18,0 0 10 0,0 0 2 0,0 0 21 0,0 0 39 15,0 0 11-15,0 0-2 0,0 0-16 0,0 0-31 10,0 0-14-10,0 0-18 15,0 0 8-15,0 0 0 0,0-10-6 0,0 10 10 23,0 0-10-23,0 0-6 0,0 0 8 0,0 0-10 0,0 0 10 0,0 0 2 10,0 0 10-10,0 0 6 15,0 0-4-15,0 15 13 0,0-4-23 0,0 4 2 13,0-3 4-13,0 0-16 0,0 2 6 21,0-1 0-21,0 0 4 0,0 0-8 0,0-2 5 0,0 2-1 11,0 1-17-11,15-4 26 0,-15 1-9 17,0-6-6-17,19 2 16 0,-5-1-12 0,-14-1 6 1,16 0 0 15,-4-1-4-16,3-3-4 0,-1 0 4 0,-1-1-4 14,1 0 0-14,1 0 0 0,3 0-4 19,-3 0 6-19,1-13-2 0,1 13 0 0,3-12-20 0,-6 0-9 15,2 2-3-14,-2-1-11-1,-3 0 25 0,2-2 10 12,-7 2-4-12,2 0 12 0,-1-4-4 20,-4 2-6-20,3 1 8 0,-3 2 6 0,-3 0-6 0,3 2 2 15,-3-5 2-15,0 9-6 0,0-3 4 0,0 1 8 12,0 1-4-12,0 1-6 0,0 1 2 13,0 0-6-13,0 3-6 0,0 0 14 21,0 0 0-21,0 0-2 0,0 0 2 0,0 0-10 0,0 0 6 14,0 0-2-14,0 0 14 0,0 0-2 0,0 12-8 14,0-12 10-14,0 14-12 0,0-5 2 14,0 1 4-14,0-3-2 0,0 1-2 0,0-1 6 16,0-1-4-16,0 0 0 0,0 0-4 0,0 0-2 18,0-2 6-18,0-1-6 0,11 2 18 1,0-2-2 1,2-1-5 9,-3-2-3-10,1 0-6-1,4 0 2 16,-4 0-2-16,0 0 8 0,5 0-6 0,1-13-15 13,-1 13-9-13,-2-13-22 0,-1 0-22 22,1 4-9-22,2 9 12 0,-5-12 12 0,3 3 24 0,-2-1 23 0,0 2 5 13,-6-2-3-13,3-2 8 0,-7 0-4 13,1 1-6-13,-3-2 16 0,0 0-14 23,0-1 0-23,0-3 4 0,0 1-4 0,-20-1 18 0,20 2 25 0,-17-2 23 13,17 2 9-13,-13 2-12 0,1-1-17 11,12 5-22-11,-12 0-12 0,12 1 8 25,-7 1-10-25,7 1 0 0,0 3-4 0,-7 0-8 0,7 1 6 0,-3 2-8 12,3 0 2-12,0 0 4 0,0 0-4 3,0 0 12 6,0 0 0-9,0 0-12 14,0 0-4-14,0 0-85 0,0 15-45 0,0-2-60 13,10-13-90-13,-10 13-19 1,12-4 47 17</inkml:trace>
    </iact:actionData>
  </iact:action>
  <iact:action type="add" startTime="53975">
    <iact:property name="dataType"/>
    <iact:actionData xml:id="d40">
      <inkml:trace xmlns:inkml="http://www.w3.org/2003/InkML" xml:id="stk40" contextRef="#ctx0" brushRef="#br0">2372 17141 750 0,'0'2'-6'17,"0"0"6"-17,-18 1-4 0,18-3-3 0,0 0 7 0,0 0-5 16,0 0-1-13,0 0 13-3,0 0-7 0,0 0 0 7,0 0 10-7,0 0-18 18,0 0 8-18,0 0 2 0,0 0-6 0,0 0 28 0,17 14 13 14,-7-1 13-13,0 0 18-1,-5 2-20 16,3 0-7-16,0 2 1 1,-2 2-6-1,-2-2 0 0,-4 3-8 13,4-1 1-13,-4 0-8 0,3-4 4 21,-3 4 2-21,4-3-19 0,-4 2-10 0,0-5 2 0,0 0-2 14,0-4 6-14,0-1 4 0,0-1-6 0,0 1 3 12,0 0 1-12,15 0 0 0,-15-4 2 22,14-2-10-21,-3-2 4-1,-1 0 0 0,0 0-10 0,1 0 14 13,1 0-4-13,2 0-1 0,0-14 13 0,-1 14-18 11,1-16-25-11,2 8-36 24,-5 8-60-24,3-12-28 0,1-2-36 0,-7-2-37 0,2 3 22 0</inkml:trace>
    </iact:actionData>
  </iact:action>
  <iact:action type="add" startTime="54291">
    <iact:property name="dataType"/>
    <iact:actionData xml:id="d41">
      <inkml:trace xmlns:inkml="http://www.w3.org/2003/InkML" xml:id="stk41" contextRef="#ctx0" brushRef="#br0">2497 17007 490 0,'-14'-6'1'2,"3"3"-2"5,1 0 13-7,0-2 28 15,0-1 10-15,-3 4 32 1,9 2-1 17,-3 0-28-18,7 0-9 0,-3 0-22 0,1 0-20 0,2 0-4 17,0 0 2-17,0 13-3 0,0-13 8 0,0 13-10 14,0-13-43-14,0 11-75 0,0-3-89 0,0 0 5 20</inkml:trace>
    </iact:actionData>
  </iact:action>
  <iact:action type="add" startTime="54529">
    <iact:property name="dataType"/>
    <iact:actionData xml:id="d42">
      <inkml:trace xmlns:inkml="http://www.w3.org/2003/InkML" xml:id="stk42" contextRef="#ctx0" brushRef="#br0">2728 17263 462 0,'0'0'-4'0,"0"0"2"6,18 0 8-4,-18 0 11 10,13 0 30-12,1 0 12 0,2-16-7 16,-5 16-12-16,1-13-25 0,2 13-12 0,1-10-1 19,2 1 1-19,-1 1 1 0,0 2-4 0,-2-1 14 0,4 1 17 16,-2-2 12-16,0 6-1 0,1-1-9 0,-4 0-20 14,1-2-15-14,0 5 4 0,2-2 0 20,-2-1-12-20,1 0 18 0,1-2-4 0,4 0-10 0,-9-1 23 14,4 1-15-14,-4-1-6 0,-1 4 13 0,1-1-9 15,-2-1-5-15,-2 3 7 0,3 0-10 11,-2-3-14-11,2 2-13 0,3 2-14 23,1-4-24-23,-2-3 4 0,2 4 1 0,-3 0-6 0,-2-3 19 0,1 1-11 12,-9 3-14-12,-1 2-5 0,0 0-7 14</inkml:trace>
    </iact:actionData>
  </iact:action>
  <iact:action type="add" startTime="54802">
    <iact:property name="dataType"/>
    <iact:actionData xml:id="d43">
      <inkml:trace xmlns:inkml="http://www.w3.org/2003/InkML" xml:id="stk43" contextRef="#ctx0" brushRef="#br0">2938 17115 102 0,'0'-8'-4'0,"-3"0"25"19,3-4 13-19,0 5 25 0,0-2 27 0,0 2-6 0,0 1 21 8,0-1-9-8,0 2 0 23,0 1-11-23,0 4-26 0,0 0 7 0,0 0 23 0,0 0 7 0,0 0 4 13,0 16-2-13,0-16-13 0,0 17-7 22,0 0-11-22,19-1-11 0,-8-1-34 0,-11 0-16 0,17 4 4 11,-4-1-5-11,-2 2-7 0,-4 0 16 15,8-1-4-15,-7-1-16 0,2 1 14 0,-1-2-8 11,2 2-4-11,-4-5 16 0,3-1-12 24,-6 0-78-24,-4 3-51 0,0 5-78 0,0-8-67 0,0-6-8 0,0 2 41 11</inkml:trace>
    </iact:actionData>
  </iact:action>
  <iact:action type="add" startTime="55104">
    <iact:property name="dataType"/>
    <iact:actionData xml:id="d44">
      <inkml:trace xmlns:inkml="http://www.w3.org/2003/InkML" xml:id="stk44" contextRef="#ctx0" brushRef="#br0">3332 16979 343 0,'3'16'0'2,"1"-16"12"10,0 0 25-12,2 10 52 0,-2-10 27 9,2 13 33-9,-3-4-2 20,4 2-47-20,0 2-20 0,0 0-35 0,4 3-18 0,-4 3-8 13,2-3-7-13,2 4-3 0,1-1-9 14,2-1 18-14,0 1 22 0,-1-3-3 0,1-3 6 21,0 1-14-21,-1-1-23 0,3-1 5 0,-3 0 1 0,-2 0-8 13,0-1 0-12,-2 2-8-1,-2-3 2 13,3 0-4-13,-6-3-56 0,-4 3-69 0,4-10-88 14,1 0-83-14,-2 0 19 0</inkml:trace>
    </iact:actionData>
  </iact:action>
  <iact:action type="add" startTime="55409">
    <iact:property name="dataType"/>
    <iact:actionData xml:id="d45">
      <inkml:trace xmlns:inkml="http://www.w3.org/2003/InkML" xml:id="stk45" contextRef="#ctx0" brushRef="#br0">3809 16939 860 0,'-11'8'0'2,"11"-8"0"10,0 0-6-12,0 0 10 0,0 0 29 22,0 0 22-22,0 0 14 0,0 0-5 0,0 0-32 0,16 0-23 13,-2 0-5-12,-1 0-8-1,1 0 6 0,4 0 6 13,-2 0-6-13,5 0 2 0,-2 0 0 14,1 0-10-14,2 0 2 0,1 0-23 0,-1 0-55 22,-3 0-67-21,0-11-94-1,-1 11-13 0</inkml:trace>
    </iact:actionData>
  </iact:action>
  <iact:action type="add" startTime="55605">
    <iact:property name="dataType"/>
    <iact:actionData xml:id="d46">
      <inkml:trace xmlns:inkml="http://www.w3.org/2003/InkML" xml:id="stk46" contextRef="#ctx0" brushRef="#br0">3933 17153 259 0,'0'8'5'1,"0"-2"32"11,0-1 10-12,0-5 48 0,0 0 26 17,16 0-22-17,-2 0-11 0,-3 0-38 0,1 0-37 12,2 0-10-12,-1 0 3 0,1 0-37 14,4 0-40-14,2 0-82 0,2-15-53 22</inkml:trace>
    </iact:actionData>
  </iact:action>
  <iact:action type="add" startTime="55945">
    <iact:property name="dataType"/>
    <iact:actionData xml:id="d47">
      <inkml:trace xmlns:inkml="http://www.w3.org/2003/InkML" xml:id="stk47" contextRef="#ctx0" brushRef="#br0">4941 16801 301 0,'10'0'-9'0,"1"-13"9"0,-5 13 18 0,0-15 13 2,-2 15 61 6,0 0 14-7,-1-8 7 15,-3 8 3-16,0 0-48 0,0 0-26 0,0 0-19 20,0 0 6-20,0 0 30 0,0 0 24 0,0 0 6 1,0 16 19 9,0-3-15-9,0-2-11-1,0 2-13 16,0 2-45-16,0-1-10 0,0 1-14 0,0-2 2 15,0 3 6-15,0-1-6 0,0 0-4 0,0 0 8 17,0-2-4-17,0-1-12 0,0 1 14 0,0-3-2 13,0-4-6-13,0 1 18 0,0-4-8 21,0 0-14-20,16-1 10-1,-2-2-8 0,-14 0 2 0,15 0 16 0,-3 0-6 14,2 0-6-14,-1 0-2 0,0 0-2 10,-1-14-16-10,6 5-22 0,-6-2-36 21,4 1-24-20,-5 4 3-1,-1-5-1 0,2-2 17 0,-1 3 0 17,0-5 10-17,1 0 27 0,-2-5 16 0,1 4 17 0,0-4 2 9,2 3 0-9,-7-4 6 24,1 3 8-24,-3 1 1 0,1 3 5 0,-1 1 6 0,-4 3 9 0,0 2 24 14,0 1 10-14,0 1-2 0,0 4-4 10,0 2-22-10,0 0-18 0,0 0 1 15,0 0 4-15,0 0 14 0,0 16 15 0,0-3-2 20,0-13-9-19,0 16-2-1,0-4-6 0,0-4-4 0,0 8-5 10,0-2-6-10,0 2-2 17,0-1-6-17,15 1 4 0,-15 2-3 0,10-5-7 0,0 3 12 14,0-3-10-14,-3-2-6 0,3-2 16 15,5 2-12-14,-4-3 4-1,0-2 10 0,2 0-8 15,3-3 2-15,-2-2 0 0,3-1-4 0,2 0 2 21,-2 0 0-21,1 0 0 0,1-20-4 0,3 5-8 0,0-1 8 12,-2 2-6-12,-2-4 10 0,0 4-2 19,-3-7-8-19,0 1 14 0,-3 1-8 0,-1 0-2 0,-4-4 4 16,-3 2-10-16,4 0-2 0,-8 1 14 0,0-3-8 14,0 3 2-14,0 0 8 0,0 2-6 1,0 0 2 10,0 4 6-11,0 1-2 23,0 2 17-23,0 3 7 0,-13 1-12 0,13 4 0 0,0 2-14 0,-13 1-6 12,13 0 2-12,0 0-6 0,0 0 0 13,0 0 6-13,-9 14-71 1,5-1-62 12,-3 2-88-13,7-3-138 0,0 0 44 0</inkml:trace>
    </iact:actionData>
  </iact:action>
  <iact:action type="add" startTime="56655">
    <iact:property name="dataType"/>
    <iact:actionData xml:id="d48">
      <inkml:trace xmlns:inkml="http://www.w3.org/2003/InkML" xml:id="stk48" contextRef="#ctx0" brushRef="#br0">5929 16900 526 0,'0'0'-2'4,"0"0"-2"18,0 0 8-22,16 0-8 0,-16 0 21 0,17 0 8 1,-6 0 5-1,5 0 10 11,-2 0-17-11,-1 0-12 0,-2 0-4 14,-2 0 4-14,-1 0 25 0,-1 0 21 14,5 0 11-14,-5 0 19 0,-3 16-10 0,3-1 6 20,0-1-18-19,-3 2-8-1,3 0-1 0,-2-2-11 0,-5 2 19 14,3-1-11-14,-2-2-9 0,-1 0 1 0,0 1-13 13,0 1 4-13,0-1 2 0,0-2-16 14,0 0 3-13,0 3-13-1,-16-2-4 15,16 1-4-15,0-4-8 0,0 1 10 0,0-1-2 2,0 0 0 15,0-1 4-17,0 0-10 0,0-1 0 0,0-4 12 15,0 1-6-15,0 0 4 0,0-2 1 0,16-3-11 14,-5 0 4-14,4 0-2 0,-4 0-6 14,3 0-35-14,-1 0-37 0,1 0-62 0,0-10-61 20,-1 10-29-20,1-17-52 0,-1 1-14 0</inkml:trace>
    </iact:actionData>
  </iact:action>
  <iact:action type="add" startTime="56997">
    <iact:property name="dataType"/>
    <iact:actionData xml:id="d49">
      <inkml:trace xmlns:inkml="http://www.w3.org/2003/InkML" xml:id="stk49" contextRef="#ctx0" brushRef="#br0">6021 16664 1085 0,'-18'0'-6'2,"4"0"6"4,2 16 4-4,1-16-8 10,2 0 11-12,2 0-3 0,7 0-10 15,0 0 12-15,0 11-6 0,0-11-8 0,0 0 10 14,0 0 0-14,0 0-32 0,16 0-51 20,-5 0-91-20,3 0-103 1</inkml:trace>
    </iact:actionData>
  </iact:action>
  <iact:action type="add" startTime="57253">
    <iact:property name="dataType"/>
    <iact:actionData xml:id="d50">
      <inkml:trace xmlns:inkml="http://www.w3.org/2003/InkML" xml:id="stk50" contextRef="#ctx0" brushRef="#br0">6497 16991 779 0,'0'6'-2'1,"0"-5"-4"14,0 1 14-15,0-2 31 0,0 0 26 16,15 0 26-16,-1 0-11 0,-14 0-35 0,16 0-22 13,-2 0-19-13,-3 0-8 0,-2-11 4 0,2 11 4 19,3-10-13-18,-1 2 9-1,4 2 5 0,0-1-10 0,3 0 14 15,0 1-9-14,3 4-45-1,-1-5-65 13,1 0-75-13,-1-1-93 0</inkml:trace>
    </iact:actionData>
  </iact:action>
  <iact:action type="add" startTime="57637">
    <iact:property name="dataType"/>
    <iact:actionData xml:id="d51">
      <inkml:trace xmlns:inkml="http://www.w3.org/2003/InkML" xml:id="stk51" contextRef="#ctx0" brushRef="#br0">7549 16833 191 0,'12'0'0'1,"-12"0"3"5,10-15 1 14,-10 15 37-20,11-19 18 0,-4 8 38 0,2 1 21 1,-2 10-33 15,0-11-1-16,1 11-38 0,0-8-32 0,0 8 4 11,1 0-19-11,-4 0-7 0,1-4 19 14,-2 4 6-14,3 0 18 0,-2 0 20 0,2 0-5 21,-3 0 12-21,0 0-4 0,-1 0-3 0,-1 17-8 0,2-1-28 13,-4-2-4-13,0 2-13 0,3-1 0 15,-3 2 2-15,0-2-6 0,0 2-3 0,4 1 10 13,0 1-1-13,-2-2 4 0,-1 2-3 2,-1-3-1 12,0 2 0-14,0 0-10 0,0-1 10 19,0-6 0-19,0 2-8 0,0 0 10 0,0-4 2 0,0-2-12 14,0 1 12-14,0-6-4 0,0-2-14 1,0 0 10 13,0 0 2-14,0 0-2 0,0 0 10 14,0 0-10-14,0 0-4 0,0 0 6 0,0-12-2 20,0-2 6-20,0 1 0 0,0 0-12 0,0 0 7 0,14-2-5 16,-5-2 2-15,-9-2 4-1,10 3-13 0,-2-4 13 11,-8 0-2-11,6-4-2 0,-5 1 12 23,4 2-10-23,0 0-4 0,0 0 10 0,-5-1-8 1,1 1-6-1,5 2 14 12,-2 1-6-12,0 2-4 0,-1-2 12 12,1 2-12-12,1 3-4 0,-1-1 12 14,3 1-6-14,-3 5-2 0,3-2 8 22,-1 1-10-22,0 2 2 0,-1 2 4 0,1 4-3 1,1-2 1-1,-3 2 3 12,4 1-3-12,-6 0-2 0,6 0 8 11,-3 0-6-11,1 0-5 0,0 0 11 16,-1 0-2-16,0 16-2 0,-1-3 15 0,3 0-11 17,-3-1-8-17,2 0 8 0,-2 1 9 0,3 3 22 14,-3-3 36-14,1 3 11 0,2-1-15 18,-3 2 0-18,5-2-17 0,-6 2 9 0,-1 1 22 0,5 3-14 17,-5-4 3-17,1 6-18 0,0-2-12 0,-3 2 0 12,0-1-15-12,0 3 0 0,0 0-8 22,0-2-7-22,0 2 5 0,0-2-9 0,0-4-2 0,0 4 3 0,0-3-5 14,0 0 0-13,0-2 2-1,0 1-4 12,0-3-2-12,0-1 6 0,0-3-1 1,15-1 1 20,1-1 3-21,-2-3-3 0,-1-1-38 0,5-3-56 0,1-1-85 14,-2-1-128-14,0 4-96 0,1-5-47 2</inkml:trace>
    </iact:actionData>
  </iact:action>
  <iact:action type="add" startTime="60220">
    <iact:property name="dataType"/>
    <iact:actionData xml:id="d52">
      <inkml:trace xmlns:inkml="http://www.w3.org/2003/InkML" xml:id="stk52" contextRef="#ctx0" brushRef="#br0">7141 16376 448 0,'0'-14'0'18,"0"4"-2"-18,0 0 34 0,0 4 27 0,0-2 29 15,0 4 28-15,0 4-10 0,0 0-21 0,-11 0-21 17,11 0-25-17,0 0-35 0,0 0-6 0,0 0-2 16,0 0-7-16,0 0 13 0,0 0 3 0,0 15-3 14,0-2 8-14,0 0 14 0,0 1 22 0,14 2 3 18,1 5-5-18,-3 3-19 0,5 0-17 0,-4 4-10 14,1-1-3-14,2 7 12 0,-2-2 22 0,2 2 34 21,1-2 17-21,-1 2-13 0,-1-1-34 0,-1 1-21 0,3 2-12 13,-4-1 2-13,0 0 10 0,-2 4-12 12,-1 0-2-12,-1-1 10 0,-2 2-10 22,-3 2-4-22,2-3 4 0,-2 1-6 0,0-2 0 0,-1 0 14 0,2-3 8 15,-1-3-16-15,-1 0 4 0,2-3 0 10,-2-2-8-10,6-2 12 0,-4-2-4 14,3 0-2-14,-1-5 2 1,3 1-4 21,-3-6 8-22,3 0-6 0,-2 0-4 0,2-7 8 0,2 5-6 0,-1-1 2 12,3-3 0-12,-3 1-6 0,2 1 10 14,3-1-10-14,-3 0 8 0,4-2 8 0,-4-1-20 13,2-5 16-13,1 0-4 0,-2 0-12 21,5 0 18-21,-4 0-8 0,5 0-6 0,-6 0 14 0,0 0-12 14,2 0 6-14,-2 0 6 0,2 0-14 0,-2 0 4 14,-2 0 4-14,0 12-6 0,-2-12 6 14,2 14 6-14,-2-14-12 0,0 10 4 0,-5-10 4 16,4 0-2-16,-2 11 0 0,3-11 2 0,-2 8-8 20,-1-3-2-20,1-2 6 0,0 2-6 0,-4 3 6 0,4-5 6 14,3 2 0-14,-4 0-6 0,3-2 4 13,3 5-4-13,-2 0-12 0,0 0 20 23,4 2-10-23,0-4-8 0,2 3 20 0,-1-1-10 0,4-2-8 0,-2-2 14 13,4 0-10-13,2-1-4 0,-3 2 16 12,5-5-8-12,1 2-4 0,3-2 12 1,4 0-4 21,1 0-8-22,1 0 8 0,1 0-8 0,0 0 6 0,1 0-2 12,8 0 4-12,-5-10-2 0,6 10-14 14,-2-12 18-14,6 12-10 0,2-10 2 0,0 1 12 13,3 3-14-13,1-4 4 0,-1-1 2 21,3 4-8-21,-2-1 10 0,6-2-6 0,-3 3 0 0,-1-3 4 14,1 3-6-14,1-3 4 0,-1-4 4 0,2-1-8 14,0 0 6-14,0 2 2 0,-1 1-6 14,-1 0 4-14,0-1 0 0,-1 5-6 0,4-1 4 16,-2 2-2-16,-6 1-2 0,5-1 4 0,-3-1 0 19,-4 0 0-19,2 2 4 0,-1-1 2 0,-6 4-10 15,1-2 12-15,-1-1-6 0,2-2-2 0,-3 0 8 14,1 3-4-14,0-5-8 0,2 2 0 0,0-2 6 12,-2 3-8-11,3-3 12-1,3 3 2 21,-2-2-14-21,0-1 8 0,1 2-2 0,-1 0-8 0,0-3 12 16,0 3-2-16,-2-5-6 0,-2 5 4 0,1-2 0 10,-4 4-6-10,3-2 8 0,-4 0 2 23,2 3-12-22,-5-2 14 0,3 3-4-1,-3 0-6 0,1-2 8 0,-1 0 0 12,0-4-10-12,-3 4 12 0,4-1 0 12,-3-1-18-12,0 3 16 0,1-3-4 14,-1 3-12-14,-2-2 20 0,3 3-8 21,-1-2-6-20,0-1 16-1,0 1-6 0,2 1-8 0,3 0 12 0,-1-2-8 13,-2 1-4-13,4 0 8 0,0-2-4 14,3 3-2-14,-3-3 4 0,4 1-4 0,-1 0-2 15,3 0 4-15,-1-1-8 0,1 2-4 14,0 1-6-14,-1-2-6 0,1 1 10 0,-2-1 11 15,-1 1-5-15,0-3 10 0,1 2-2 0,-8-1-4 20,3 0 2-20,-2 2-4 0,-2-4 4 0,-6 2 2 0,5-1 4 14,-7 2 0-14,3 2-6 0,-3 0-4 19,-2-2 6-19,-1 1 0 0,-4 0-2 0,1 2 12 0,-4-2-6 15,0 0-4-15,-2-2 2 0,-3 5-6 0,-2-2-2 14,-3 1 8-13,3 0 4-1,-3-3-10 11,2 5 10-11,-1-2-10 0,-3 0-4 23,4 1 6-23,-1-1-4 0,1 0 8 0,-3-1-22 0,5 2-12 0,-3-2-1 12,0-1 1-12,2 1 11 0,4 0 23 14,-4 2-2-14,2-2-10 0,2-1 16 14,-4 1-10-14,7-3-4 0,-4 2 14 0,4-1-14 21,-5 1-3-21,3-1 15 0,-3 1-10 0,1-2 6 0,1 0 8 14,-2 0-12-14,1 0 6 0,1 0 0 0,-1 1-2 13,-2-1 7-13,1 0-5 0,0 2-4 15,-3-2 8-15,2 1-12 0,-4-1 0 0,4 0 10 14,0-3-9-14,-2 2 1 0,2-1 10 20,1 0-2-20,-2 0-4 0,1-1 9 0,0 0-11 0,-5-1 0 15,6-2 12-15,0 1-10 0,-3 1 4 0,0-3 27 15,-1 0 14-15,1 1 3 0,-2-2 11 0,-1 0-29 20,-1 0-26-20,2 0 8 0,-4 0-18 0,3 1-4 0,-1-3 10 14,2-1-2-14,1 1 6 0,-1-2 2 14,0 0 0-14,1-2-12 0,1-2 4 0,0-3 2 12,-1 2-6-12,-3-4 10 0,3-2-4 22,1-1-2-21,0-3 2-1,-1-2 0 0,1 0-4 0,-3-3 6 12,1 1-2-12,2-2-2 0,-3-3 4 14,-1 1-6-14,-4 1-4 0,4-3-2 0,-6 0 0 13,3 0 0-13,-2 0 9 1,-1-2-3 19,3 4 2-19,-3-1 2-1,3 1-4 0,-1-3 2 0,0 4-4 0,-2-2 0 13,2 4 4-13,-1-2-2 0,-2 1 4 14,0 0 2-14,1 1-6 0,-4 0 2 1,4 4-2 13,-4-4 0-14,0 3-4 0,0-1 10 14,0 3-6-14,0 1-6 0,0-2 14 0,0 1-6 20,0 3-2-20,-14 1 10 0,14 1-8 0,-15 2-2 0,15 3 6 15,-9-1-6-15,9 2 4 0,0 1-2 14,-10 3 2-14,10-2-2 0,0 0 6 0,-4 3-6 20,4 0 6-20,-3 2-4 0,-3 1-8 0,6 5 16 0,-2-2-10 15,0 3-2-15,-1-1 8 0,-1 5-16 0,0-2-2 12,1 0 6-12,-4 4-1 0,0 1 5 14,-5-1 2-14,-1 0 2 0,-5 4-4 23,-3 0 0-23,-2 0 0 0,-5 0 6 0,-7 0-2 0,1 0 0 0,-3 0 8 11,2 12-6-11,-5-12 0 0,2 15 0 14,-2-15-10-14,4 10 8 0,1-10 0 14,1 11 0-14,-3-11 4 0,3 10-6 0,1-10 0 21,-6 0 6-21,7 0-4 0,-9 0 2 0,1 0-2 0,-4 0 0 14,0 0-2-14,-5 0 2 0,4 0-4 1,-5 0 2 12,-3 0 4-13,-2 0-10 0,0 0 10 15,-2 0-4-15,-2 0-2 0,-2 0 16 0,2 0-12 15,-1 0-4-15,-1 0 6 0,1 0-8 1,2 13 2 16,-1-13 6-17,1 13 2 0,-2-13-10 0,1 0 12 15,-1 0-10-15,2 0-4 0,-2 14 10 0,-1-14-8 16,-4 16 6-16,2-16 6 0,2 16-16 0,1-6 16 20,-2 1 0-20,2-1-12 1,2 0 16-1,-1-2-16 0,0 4 2 13,2-4 6-13,-1 1-6 0,-1 2 4 12,1-1-1-12,1-1 1 0,2 2 0 14,-1 1 0-14,-1 1 0 0,2-1-6 0,1 2 8 22,-2-3-2-22,0 2-4 0,0-1 11 0,-1 3-5 0,0-3-6 12,-1 0 8-11,-2 0-4-1,5 0-4 13,-6 4 12-13,1-3-6 0,3 2-10 0,-2-1 12 22,0 0-10-22,-2-1-3 0,0 0 14 0,0 1-6 0,3-2-1 13,-1 0 6-13,3 0-6 0,-1-1-2 14,-2-1 6-14,5 1 2 0,0 0-4 0,-2 2 0 14,0-2-6-14,-5-1 2 0,4 1 4 15,-3-2-2-15,5 0 6 0,-2-2-4 0,5 0-8 14,-1 3 14-14,-3-3-6 0,7 0-2 0,-1 1 6 19,-1 0-4-19,0-1 0 0,2 1 4 0,0 0 0 2,0 0-10 12,2-1 4-14,-2 1 0 0,0-2-4 14,1 5 8-14,-2-4-8 0,2 2 4 0,-1 0 4 20,1 3-15-20,-2-1 11 0,3 1-4 0,-4 1-8 0,4-1 12 14,3 0-11-13,-1 1-1-1,4 0 6 12,-1 1-7-12,4-6 17 0,5 5-10 0,3-2-5 21,1 1 13-21,2 0-10 0,1-1 2 0,2 2 6 0,0-5-4 15,1 3 1-15,-1-1 1 0,-5 1-6 0,2-2-1 12,0 2-2-12,3-3-5 0,0 0 9 14,-2-2 1-14,1 4-15 0,1 1 2 14,-1-3-1-14,3 2-5 0,-1 1 22 0,0 0-1 20,5-1-1-20,-5 3 5 0,2-2-10 0,1-3 12 0,-2 5 2 14,3-3-4-13,2 1 4-1,-5 0-8 13,1 1 6-13,-2-3 2 0,2 4-5 0,-2-1-7 16,0 0 3-16,3-1-4 0,-5-1 7 0,-1-2 8 15,3 0-6-15,1 2 4 0,-1-4-10 2,-1 2 6 16,0 2 2-18,2-2-8 0,0 0 14 0,3 0-8 1,-1 0-5 11,2 0 14-12,2-1-7 0,-2-4-2 14,5 3 4-14,-7-1-6 0,4 1 0 22,1-1 6-22,0 0 0 0,1 0-2 0,-1-2 6 0,0 2-4 0,0-2 5 14,1 3-7-14,1-2-2 0,-1-1 6 11,-1 0-13-11,4 1 7 0,0-1 0 24,2 3 0-24,2-3 1 0,-3 1-3 0,6 0 8 0,-1 3-8 0,3-3 6 16,-3 2 5-16,5-3-16 0,-1 3 11 0,1 4 1 9,0-3-6-9,-3 0 10 14,3 2-1-14,0-5-8 0,0 4 0 0,0 0 8 20,0 0-16-20,0-1 14 1,0 2 4-1,0 4-14 0,0 0 12 9,0 8-1-9,0-4-7 18,0 6 8-18,0 1 0 0,0 5-4 0,0-2 0 0,0 5 1 13,0-1-6-13,0 3-3 0,0 1 13 18,0 2-5-17,-11 0 28-1,11 2 35 0,0 3-6 0,-10 0-2 13,1 2-20-13,5 2-35 0,-3 0 3 20,1 2-1-20,0-1 0 0,-1-2 0 0,0-1-6 0,3-1 0 15,1 0 10-15,-1-6 21 0,1 2 41 0,-1-4 11 14,4-3-17-14,-2 2-18 0,1-5-42 20,-3-2-6-20,4-3 0 0,-5-1 4 0,4-6 2 0,-5 3-6 14,5-4 2-14,-2-3-2 0,3-2-4 0,-4-1 12 11,4-1-6-11,-3-2-2 24,3-4 4-24,0 3-6 0,0-2 4 0,0-2-55 0,0 0-56 0,0 6-91 15,0-8-140-15,0 0 12 0</inkml:trace>
    </iact:actionData>
  </iact:action>
  <iact:action type="add" startTime="65665">
    <iact:property name="dataType"/>
    <iact:actionData xml:id="d53">
      <inkml:trace xmlns:inkml="http://www.w3.org/2003/InkML" xml:id="stk53" contextRef="#ctx0" brushRef="#br0">5094 17619 259 0,'0'0'22'12,"0"0"8"-12,0 0-4 0,0 0 13 19,0 0-18-19,0-11-12 0,0 11 20 0,0 0 12 0,0 0 7 9,0 0 14-9,0 0-8 20,0 0-25-20,0 0 2 0,0 0 4 0,0 0-9 0,0 0 5 14,-11 0-11-14,11 0-13 0,-11 0 8 14,2 0-6-14,2 0-2 0,3 0 4 0,-3 0-3 15,7 0-4-15,-6 0 1 0,0 0-7 0,-1 0-4 17,3 0 8-17,0 0 0 0,1 0-2 0,-4 0 0 15,0 0 0-15,5 0-3 0,-3 0 10 0,3 0-5 19,2 0-2-19,-3 9 6 0,3-9-6 0,0 0 0 12,0 0 9-12,0 0-7 0,0 0-4 20,0 0 2-20,0 0-2 0,0 0-1 0,0 0 6 0,0 0 9 15,0 0-5-14,0 0 49-1,0 0-2 0,16 0 3 15,1 16-8-15,-6-16-36 0,1 0 4 0,-1 13-11 11,2-13 15-11,0 0-8 23,2 0-5-23,4 0 11 0,-1 0-7 0,2 0-4 0,1 0 2 0,6 0-4 0,-1 0-6 11,1 0 5-11,2-13-1 2,0 3-2 9,3 1 0-11,-2-2-2 0,4 4 0 24,-2-2 6-24,0 2-3 0,2 2 5 0,-3-2 0 0,0 2-8 0,-1-2 11 11,-3 2-9-11,2-1 0 1,-2 1 4 12,-2 3-9-13,-1-1 5 0,-2 3-4 14,0 0 2-14,0-1 6 0,-2 1-6 14,-2 0 0-14,3 0 0 0,-4 0-6 0,1 0 6 20,0 0 0-20,-2 0 4 0,-1 0-1 0,4 0-5 0,-5 0 8 14,2 0-10-14,2 0 4 0,-2 0-6 1,-2 0 6 14,2 0-4-15,-2 0 3 0,0 0 8 13,-1 0-3-13,1 0-2 0,-3 0 2 0,1 0 2 20,-1 0-16-20,0-15 18 0,-1 15-10 0,2-12-2 0,-1 12 19 15,-2 0-16-15,-2-9-5 0,1 9 6 14,-2-8-12-14,1 8 8 0,2 0 16 0,-1 0-10 21,-5 0-2-21,4 0 8 0,-3 0-6 0,2 0 0 0,0 0 13 14,-1 0 23-14,0 0 1 0,0 0 7 0,1 0-11 13,-2-13-23-13,3 13-8 0,1 0 0 13,-1 0 14-13,-3 0-2 1,-3-14 18 20,2 14 12-21,0 0-1 0,-2-8 0 0,2 8-11 0,-3 0-11 0,5 0-13 13,-3-8 0-13,3 8-1 0,-5 0-5 14,4 0 2-14,-4 0-4 0,3 0 6 14,-2 0 6-14,4 0 3 0,-5 0-4 0,0 0-1 20,0 0-4-20,0 0-10 0,0 0 10 0,0 0-12 0,0 0 0 15,0 0 4-15,0 0-2 0,-18 0 6 0,18 0-4 14,0 0 5-14,0 0-3 0,0 0-4 14,0 0 8-14,0 0-4 0,0 0-13 0,0 0-13 14,-17 0-72-14,17 0-82 0,-12 0-69 20,12 0-99-20,-15 0-42 0</inkml:trace>
    </iact:actionData>
  </iact:action>
  <iact:action type="add" startTime="67053">
    <iact:property name="dataType"/>
    <iact:actionData xml:id="d54">
      <inkml:trace xmlns:inkml="http://www.w3.org/2003/InkML" xml:id="stk54" contextRef="#ctx0" brushRef="#br0">1973 17990 336 0,'0'0'5'11,"0"0"4"-10,0 0-9-1,0 0 7 15,0 0-6-15,0 0-9 0,0 0 13 0,0 0-14 23,0 0 6-22,0 0 18-1,0 0-8 0,0 0 6 0,0 0 1 11,0 0-18-11,0 0 6 0,0 0 7 12,0 0 8-12,0 0 29 0,14 0 8 23,-14 0 1-23,11 0-16 0,-11 0-16 0,16 0-3 1,-6 13-2-1,0-13 2 15,-3 0 7-15,7 0 1 0,-2 0 3 0,2 0 7 10,1 0-12-10,5 0-4 0,0 0 1 13,0 0 1-12,6 0 4-1,1 0 9 21,3 0-11-20,-1-13-11-1,6 2 2 0,2 1-11 0,2 1-4 0,0-1 7 12,-1 0-5-12,-1 2 2 14,4 0 3-14,-4 0-11 0,0-2 4 0,0 1-2 13,-6-1-2-12,-1 5 12-1,-4-2-12 16,1-1-6-16,-2 1 8 0,0 4-3 0,-4-1-1 18,2 1 11-18,-2 3-1 0,-2-6-10 0,0 1 0 0,-2 5 3 14,1-2-3-14,-4-2 2 0,1 0 10 17,1 1-10-17,-6 0 5 1,4 2 7-1,-1 0-8 1,4-5 3 12,0 1-8-13,-3 2-1 0,3 3 11 20,-1-5-14-20,0 5 12 0,-2-5-3 0,4 5-15 0,-5 0 21 14,0 0-8-14,-5 0-4 0,0 0 10 0,-3 0-8 13,2 0 17-13,-4 0 13 0,-3 0 5 22,0 0 5-22,0 0-24 0,0 0-7 0,0 0-5 0,0 0-4 13,0 0 4-12,0 0-4-1,0 0 6 0,0 0-4 10,0 0 0-10,0 0 8 24,0 0-14-24,0 0 6 0,0 0 4 0,0 0-8 0,0 0 2 0,0 0 0 13,0 0 4-13,0 0-8 0,0 0 10 0,0 0-2 12,0 17-20-12,0-17-27 0,0 0-42 14,0 0-51-14,0 0-54 0,0 0-55 13,0 0 30-12</inkml:trace>
    </iact:actionData>
  </iact:action>
  <iact:action type="add" startTime="90699">
    <iact:property name="dataType"/>
    <iact:actionData xml:id="d55">
      <inkml:trace xmlns:inkml="http://www.w3.org/2003/InkML" xml:id="stk55" contextRef="#ctx0" brushRef="#br0">9959 3971 129 0,'4'-5'8'7,"-4"0"11"-7,4-1 5 42,-4 4 4-42,0-3-4 0,0 4-2 0,0-3-15 0,0 3 19 0,0-2 0 0,0 3 2 0,0 0 26 0,0-3-8 0,0 3-13 6,0 0-6-6,0 0-10 14,0 0-11-14,0 0 10 0,-15 0 11 18,15 0-11-18,0 0 7 0,0 0 8 0,-9 0-9 0,9 0 17 17,0 0-4-17,-5 0-4 0,5 0-3 0,0 0-12 23,0 0 6-23,0 0-13 0,0 0-9 0,0 11 4 0,0-11-6 0,0 0 2 4,0 0 7 16,0 0-5-20,0 0-15 0,0 0 15 0,0 0-6 0,0 0-1 20,10 0 14-20,-10 0-16 0,14 0 12 0,-3 0-3 0,-2 0-2 15,2 0 9-15,0 0-10 0,2 12 6 8,3-12 6-8,-1 0-11 25,1 10 6-25,5-10-2 0,-1 0-10 0,2 0 11 0,3 0-5 0,-2 0 4 0,4 0 4 15,-1 0-8-15,5 0-2 0,-3 0-4 1,4 0-1 6,3 0 9-6,-4 0-2 23,6 0 3-24,2 0 1 0,2 0-11 0,4 0 14 0,-1-10-5 0,8 10 2 10,2-8 3-10,5 0-3 12,4 1 4-12,-2 2-12 0,4-2 6 16,1 2-2-16,1-2-14 0,-3 0 26 0,5 0-3 14,1 3-5-14,-3-3 11 0,0 1-12 0,-1-1-5 16,3 1 11-16,0 0-3 0,-3-3-6 0,0 3 11 15,1 2-9-15,0-3 0 0,-3 2 2 20,4-3-8-20,-4 3 6 0,2-1-4 0,-5-1 2 0,1 1 2 14,-1 0-2-14,-1 0 2 0,4 2 2 0,-1-1-4 15,-2-1 0-15,3 4 5 0,3-3-5 0,1 3 4 20,-1-2 2-20,-1 0-4 0,1 1 3 0,1 0 3 0,1-2-5 14,-3 1 1-14,0-1 0 0,-1 0-8 11,1 1-2-11,-2-3 1 0,0 3-1 23,0-1 8-23,-5 2 4 0,1-2-3 0,1 1-1 0,-1-3-2 0,4 3-7 14,-5 0 10-14,1-2 3 0,3 1-9 11,-2 0 10-11,-3 0-7 0,-1 2-6 14,3 0 10-14,-1-2-4 0,2 3-4 1,5-1 6 19,-1 0 2-20,6-1-4 0,6 3 4 0,-7 0-4 0,8-1-4 12,-1-1 4-12,-1 1 5 0,-2 1-3 16,2-3-2-16,-1 2 0 0,3-4-13 0,-2 4 21 13,-1-2-4-13,3 2-8 0,-3-1 13 18,5 0-16-18,-7-4 3 0,2 6 10 0,2-6-8 1,-5 3 4 12,2 0-4-13,-7 1 4 0,-2 0 5 19,4 0-13-19,-4-1 10 0,2 1-8 0,4 0-1 0,0 1 7 15,4-1-4-14,5 0 4-1,-1-2-1 0,0 5 1 11,2-2 4-11,-3-1-12 23,-3 3 6-23,-1-1 6 0,-1-1-15 0,-4 2 16 0,-3 0-7 0,2-2-5 14,-6 2 16-14,2-3-11 0,-4 3 4 0,-2 0-1 10,-4 0-6-10,-1 0 3 25,-2-1-2-25,-1-1 6 0,-2 2 1 0,2-2-1 0,-6 1-6 0,0 1 0 12,-3-2-2-12,-2 1 1 0,6-2 8 12,-4 3-7-12,1-1 4 0,-5 0 2 2,7-1-8 10,1-1 12-12,3 0-6 0,5 1-8 21,-5-1 12-21,5 1-10 0,2-1 0 0,1 3 12 0,-2-4-10 10,-1 3-4-10,2-2 16 0,0 1-14 17,-2 1 0-17,4 0 12 0,-2 0-10 0,1-2-2 15,2 1 8-15,-3-1-6 0,5 0-2 0,0 0 12 17,2 1-10-17,0-1 5 0,0 0-6 0,2 1-1 14,0-1 6-14,0 0-10 0,0-2 7 20,1 3-1-20,-2-1-4 0,-2 0 6 0,3 1 4 0,0 2-1 14,1-2-4-14,2 2-1 0,4 0 4 0,5 0-8 12,0 0 8-12,4 0 2 0,5 0-4 23,1 0 1-23,-3 0-2 0,3 0-5 0,-2 0 4 0,-2 0 2 0,2 0-4 15,-5 8 4-15,4-8-11 0,-1 7 5 9,-3-7 8-9,2 5-2 0,-5-5 6 23,1 6-6-23,-4-2-4 0,-2-4 6 0,-7 1-4 0,2 1 2 13,-2-1 4-13,0 1-8 0,-1 0 2 0,-2-2 6 14,4 1-4-14,1 2-4 0,1-3 6 14,-3 0-2-14,0 0-2 0,1 0 8 0,-4 0-4 19,-4 0-8-19,-2 0 6 0,-2 0 2 0,0 0-4 14,-5 0 6-14,-4 0 0 0,-1 0-8 0,-2 0 6 14,-4-9 1-14,0 9-8 0,-5-10 10 21,0 10-5-21,-4-6-9 0,-4 1 13 0,-1 5-6 0,1-5-2 0,-7 0 16 10,-2 0-9-10,-1 4-1 18,-3-3 11-18,-2 0-9 0,1 4 4 0,-5-2-1 0,-2 0-5 17,0 1-6-17,-2-2-57 0,2 3-80 0,-3-3-117 14,0 2 0-14</inkml:trace>
    </iact:actionData>
  </iact:action>
  <iact:action type="add" startTime="95368">
    <iact:property name="dataType"/>
    <iact:actionData xml:id="d56">
      <inkml:trace xmlns:inkml="http://www.w3.org/2003/InkML" xml:id="stk56" contextRef="#ctx0" brushRef="#br0">18076 5895 178 0,'38'0'0'23,"3"-8"-2"-23,2 0 5 0,10 2 4 0,1-2-7 0,10 4 8 4,-2 0-6 10,8-1-7-14,2-1 12 0,-1 4-7 0,8-3-4 15,-4 3 8-15,-1 1-8 0,-2 1-1 21,2 0 12-21,-3 0-2 0,3 0-10 0,-3 0 11 0,0 0-7 0,-2 0-6 12,-1 0 19-12,-1 0-13 0,-3 0-3 15,0 0 14-15,1 0-10 0,-7 0-1 0,6 10 8 20,-6-10-11-20,-1 0-3 0,3 7 16 0,-3-7-16 0,-2 0 3 11,2 4 9-11,1-4-13 18,2 6 15-18,0-6 0 0,1 2-5 0,3-2-2 0,1 0 3 13,-2 0-10-13,-1 0 7 0,-2 0 0 17,4 0-8-17,-4 0 14 0,0 0-9 0,1 0 8 1,-3 0 7 12,2 0-24-13,-3 0 19 0,1 0-4 21,-4 0-17-21,4 0 28 0,-1 0-17 0,-2 0-4 0,-1 0 23 14,2 0-21-14,-2 0 5 0,0 0 8 0,0 0-15 12,0 0 9-12,0 0 1 0,-1 0-7 22,-2 0 6-22,-2 0 3 0,3 0-8 0,-3 0-2 0,0 0 9 14,2 14-11-14,2-14 14 0,-1 10 1 0,6-10-13 11,-2 13 13-11,4-2-16 1,-1-5 6 12,1 2 9-13,4 2-16 0,-2-2 20 21,4 0-6-20,-4-1-10-1,2-1 13 0,6 0-8 0,0-1-5 12,1-2 10-12,0 2-13 0,3-3 4 1,0 0 8 12,2-1-6-13,-2 2 9 0,5-3 19 23,2 0 40-23,-2 0 1 0,1 0-1 1,2 0-23-1,3 0-38 0,2 0-7 11,3 0 4-11,2 0 5 0,2 0-12 14,3 0 10-14,4 0-3 0,-6 0-9 14,6 0 7-14,0 0 3 0,0 0-6 0,0 0 3 17,-3-8 1-17,-2 8-4 0,1 0 8 0,-2 0-3 14,-2 0 0-14,-2 0-1 0,0 0-2 2,-3 0 4 16,1 0-5-17,1 0 6-1,-4 0 3 0,10 0 0 0,-5 0 2 15,1 12-4-15,2-12-6 0,1 13-3 15,2-2 8-15,-3-3 3 0,4-8-2 0,-6 6 15 18,2 1-9-18,0-1-8 0,-5-1 10 0,1 0-9 0,1-5 14 15,-7 3 18-15,-5 0 2 0,2-1 9 1,-4-1-12 7,-2 1-9-8,-2 0-6 25,-2-1-22-25,0-1 13 0,-7 0-3 0,4 0-6 0,-4 0 9 0,6 0-11 13,-9 0-4-13,3 0 11 1,-1 0 3 9,-2 0-16-10,-2 0 10 0,0 0 2 14,-7 0-10-14,2 0 21 0,0 0-8 1,-7 0 2 19,4 0 13-20,-2-11-5 0,-1 11 7 0,-5 0-7 0,2 0-10 10,-1 0 4-10,-3 0-13 17,-1 0-3-17,-1 0 10 1,-2 0-7-1,0 0-6 0,-2 0 14 13,-2 0-8-13,0 0 0 0,-5-18 4 17,6 18-8-17,-8 0 6 0,4 0-6 0,-2 0 8 2,-1 0 0 11,0 0-14-13,1 0 16 0,2-14-4 19,0 14-2-19,0 0 7 0,-6 0-7 0,5 0 2 0,-2-12 4 15,0 12-10-15,-2 0 8 0,-4 0-6 1,-2 0-2 20,-6-11 10-21,4 11-2 0,-6 0 1 0,1 0 1 0,-4 0 0 11,2-6 0-11,1 6-1 0,-2 0-48 16,2-7-82-16,1 1-94 0,-2 1-54 0</inkml:trace>
    </iact:actionData>
  </iact:action>
  <iact:action type="add" startTime="102589">
    <iact:property name="dataType"/>
    <iact:actionData xml:id="d57">
      <inkml:trace xmlns:inkml="http://www.w3.org/2003/InkML" xml:id="stk57" contextRef="#ctx0" brushRef="#br0">14995 12220 170 0,'0'0'17'10,"-3"0"0"-10,3 0 7 17,-4 0 9-17,4 0-16 0,-4 0 18 0,0 0 14 0,2 0-12 22,-3 0 5-22,-1 0-12 0,0 0-23 0,-1 0-2 0,3 0-3 13,-3 0-6-13,1 0 8 0,-2 0 6 14,3 0-8-14,-2 0 2 0,3 0-3 0,1 0-8 10,-1 0 13-10,1 0-3 25,-1 0-13-25,1 0 17 0,-1 0-7 0,-1 0-7 0,1 0 16 0,1 0-8 0,-1 0-4 9,4 10 4-9,-4-10-1 13,1 0-1-13,1 0 3 0,2 0 1 14,0 0 1-14,0 0-2 0,0 0 15 0,0 0 10 22,0 0 2-22,0 0 3 0,0 0-12 0,0 0-6 0,0 0-5 14,0 0 2-14,0 0 4 0,0 0 10 0,0 0 15 11,0 14 2-11,0-14 4 22,0 0-11-22,13 0-3 0,-13 0-2 0,12 8-10 0,-1-8 4 0,-1 8-10 11,1-8-1-11,2 0-2 0,1 0-1 18,2 0-1-18,1 0-1 0,3 0 7 0,1 0-4 18,5 0 2-18,-2 0-9 0,2 0 4 0,1 0-8 0,2 0 1 13,0 0 9-13,1 0-6 0,0 0 1 20,1 0 3-20,1-8-4 0,3 8-8 0,-3-5 10 0,0 5-4 15,6 0-2-15,-7-6 13 0,0 6-15 0,4-2 8 11,0 2 5-11,-4 0-16 13,6 0 16-13,-3 0-5 0,1 0 2 0,2 0 9 24,2 0-4-24,0 0 3 0,2 0-3 0,0 0 3 0,2 0 1 0,1 0-6 11,3 0 3-11,-5 0-1 14,3 0-7-14,1-15 2 0,6 15 4 0,3-13-8 13,6 3-6-12,-1 0 6-1,10-1-6 20,2 2-2-20,9-1 10 0,3-2-8 0,3 1-6 0,-3 1 14 1,-1 1-4 12,4-2-4-13,-3 2 8 0,-2-2-6 14,2 3 0-14,-3 3 8 0,-1-4-3 18,-2 2-12-18,5 1 9 0,-2-1-1 0,0 1-10 0,-3 0 14 11,-1 0-3-11,1 0-9 0,-2 0 11 20,7 1-6-20,-2 2 2 0,4 0 6 0,3 1-8 0,-1-1 8 16,4 1-6-16,1 2-6 0,-1 0 6 0,-2 0 2 14,-1 0-4-14,-9 0 4 0,2 0 1 20,-5 0-8-20,-8 0 5 0,-1 0 2 0,-3 0 0 0,-3 0 0 15,-6 0-4-15,2 10 2 0,-6-10-2 0,-1 0 4 12,1 0 3-12,-2 0-1 0,-1 0-2 13,-3 0 2-13,1 0-4 0,-2 0-4 22,0 0 6-22,-4 0 0 0,-5 0-8 0,1 0 12 0,-3 0-6 0,-4 0-6 12,1 0 12-12,-3-8-8 0,-1 8-4 15,4-5 2-15,-2 5 6 0,-5 0-8 13,1-7 12-12,-3 7-2-1,-2 0-8 0,-3 0 6 20,-5-3-2-20,0 3 0 0,1 0-4 0,-5 0 2 0,3 0 2 14,-6 0 2-14,2 0-2 0,-1 0 8 14,0 0-8-14,-1 0-4 0,2 0 8 0,-5 0-6 15,3 0 2-15,2 0 4 0,-5 0-6 0,-1 0 4 14,5 0-4-14,-5 0-4 0,0 0 8 19,0 0-4-19,0 0-2 0,0 0 12 0,4 0-8 0,-4 0 0 15,0 0-17-15,0 0-92 0,0 0-66 0,0 0-91 14,0 0-53-14</inkml:trace>
    </iact:actionData>
  </iact:action>
  <iact:action type="add" startTime="119011">
    <iact:property name="dataType"/>
    <iact:actionData xml:id="d58">
      <inkml:trace xmlns:inkml="http://www.w3.org/2003/InkML" xml:id="stk58" contextRef="#ctx0" brushRef="#br0">10131 14738 48 0,'-7'-1'-4'8,"0"-3"6"-8,2 2 2 58,-2-1-9-58,2 2 11 0,-5-3-2 0,5 2 9 0,0 1 31 0,-5-2-4 1,0 0-6-1,3-2-3 0,-5 3-19 0,4-1-2 0,-2 0 8 0,1-1-7 0,-1 0-6 0,3 2 7 0,-1 2-10 17,-1-3 26-17,2 1 33 0,-3 1-6 0,2 1 6 19,1 0-17-19,-1-4-27 0,0 4-1 0,2-3 13 0,-2 3-19 37,3 0-4-37,-2-1 10 0,0-1-13 0,6 1 10 0,-1 1 5 0,-2 0-17 0,0-1 5 0,4 1 9 0,-4-3-4 16,4 3 9-16,0 0-4 0,0 0-8 0,0 0-5 12,0 0 4-12,0 0-8 0,0 0-7 12,0 0 10-12,0 0-7 0,0 0-3 21,0 0 12-21,15 0-2 0,-15 0-6 0,14 0 15 0,-1 0-6 10,-1 0-6-10,2 0 6 0,1 0-7 17,2 0 6-17,3 15 1 1,6-15-1-1,-3 0 3 15,5 0-7-15,1 11 4 0,-1-11-2 0,5 8-4 17,-2-8 2-17,6 0 0 0,-3 7 4 0,0-1-4 12,3-6 9-12,0 4-5 0,0 2-4 15,1-2 7-15,4-4-7 0,2 2 0 0,-2-2 4 21,5 4 1-21,6-2-1 0,-1 0 5 0,5-2 0 0,0 0 8 15,3 0-10-15,2 0 2 0,2 0-1 0,3 0-8 14,0 0 5-14,-3 0-3 0,3-10 4 2,-2 10-8 14,3 0 9-16,-5 0-3 0,-3 0-2 0,2 0 6 15,-3 0-12-15,-4 0 11 0,-2 0-3 0,-5 0-6 10,0 0 8-10,-2 0-6 24,2 0 0-24,-4 0 4 0,2 0-1 0,-2 8 1 0,3-8 1 0,-1 10-3 13,-1-5 1-13,-3 2 1 0,8-7-4 3,-3 4 11 5,1 0-7-8,5-3-11 2,-1 1 9 21,2-1-2-23,5-1-4 0,2 0 11 0,-2 0-1 0,1 0-8 1,-2 0 4 12,-1 0-6-13,3 0 6 0,-3 0 0 10,1 0 0-10,-4 0 2 14,-1 0-4-14,4 0-8 0,-6-8 4 0,-3 8 6 19,2 0-4-18,-2-6 4-1,-4 6 2 0,2 0 2 0,-1 0-10 11,-1-5 11-11,2 5 1 0,-2 0-6 15,1 0 0-15,1 0-2 0,1-5-2 19,-2 2-2-19,5 1 8 0,1-1-2 0,-1 3-4 0,3-3 6 15,-2 2-2-14,3-3-4-1,0 2 2 0,4 2 2 20,0-3-2-20,2 2 7 0,1-1-5 0,-1 0 0 0,2 0 1 12,0 1-12-12,2 1 14 0,-3-3-6 17,0 3-5-17,0 0 13 1,-3-2-8-1,6 1-5 0,-3-2 12 9,-2 1-4-9,-3 2-4 23,4 0 4-23,-3-2-6 0,3-1 4 0,-5 3 4 0,2-3-4 0,-2 0 1 12,2 1-6-12,-1-3 5 0,-4 2 2 12,1 0-4-12,-2-1 10 0,-1 0-8 24,1 1-2-24,-1-1 9 0,-2 3-13 0,-4-2 5 0,-1 2 4 0,-6-2-3 11,0 3 2-11,0 0-2 2,-6 0 4 8,2-1 0-10,-1 1-8 2,1 0 8 11,-2-2-4-13,3 1-8 0,-2-1 16 16,0 2-10-16,-2 0 2 0,-3-2 2 0,2 2-8 20,-7 0 4-20,-2 0 0 0,2 0-2 0,-7 0 6 0,1 0 2 11,0 0-6-11,-6 0 0 0,1 0-1 19,-3 0 5-19,-5 0 2 0,2 0-6 0,0 0 9 0,-3 0-9 15,-2 0-2-15,5 0 10 0,-5 0-8 17,0 0 0-17,2 0 2 0,1 0 2 0,-2 0 2 0,2 0-6 17,0 0 4-17,-3 0 0 0,1 0-10 0,-1 0 6 15,0 0 4-15,0 0 0 0,0 0-4 0,0 0-7 21,0 0-50-21,0 0-62 0,0 0-68 0,0 0-48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21-Oct-25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8E8B0E8-2D9B-4999-ABAA-25A7AC6B89EE}" type="datetime1">
              <a:rPr lang="en-US" smtClean="0"/>
              <a:t>21-Oct-25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EECAD-4D82-42BB-8EEC-3C05CB2A096A}" type="datetime1">
              <a:rPr lang="en-US" smtClean="0"/>
              <a:t>21-Oct-25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10ED-074F-4AC3-A486-12BE688A6521}" type="datetime1">
              <a:rPr lang="en-US" smtClean="0"/>
              <a:t>21-Oct-25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666"/>
            <a:ext cx="12192000" cy="926976"/>
          </a:xfrm>
        </p:spPr>
        <p:txBody>
          <a:bodyPr>
            <a:normAutofit/>
          </a:bodyPr>
          <a:lstStyle>
            <a:lvl1pPr>
              <a:defRPr sz="3882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2" y="1844827"/>
            <a:ext cx="11617291" cy="4736177"/>
          </a:xfrm>
        </p:spPr>
        <p:txBody>
          <a:bodyPr/>
          <a:lstStyle>
            <a:lvl1pPr marL="254947" indent="-254947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1765">
                <a:latin typeface="Palatino Linotype" panose="02040502050505030304" pitchFamily="18" charset="0"/>
              </a:defRPr>
            </a:lvl1pPr>
            <a:lvl2pPr marL="557522" indent="-200316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588">
                <a:latin typeface="Palatino Linotype" panose="02040502050505030304" pitchFamily="18" charset="0"/>
              </a:defRPr>
            </a:lvl2pPr>
            <a:lvl3pPr marL="858697" indent="-204518">
              <a:buClr>
                <a:schemeClr val="tx2"/>
              </a:buClr>
              <a:buFont typeface="Courier New" panose="02070309020205020404" pitchFamily="49" charset="0"/>
              <a:buChar char="o"/>
              <a:defRPr sz="1412">
                <a:latin typeface="Palatino Linotype" panose="02040502050505030304" pitchFamily="18" charset="0"/>
              </a:defRPr>
            </a:lvl3pPr>
            <a:lvl4pPr marL="1106640" indent="-196113">
              <a:buClr>
                <a:schemeClr val="tx2"/>
              </a:buClr>
              <a:defRPr sz="1235">
                <a:latin typeface="Palatino Linotype" panose="02040502050505030304" pitchFamily="18" charset="0"/>
              </a:defRPr>
            </a:lvl4pPr>
            <a:lvl5pPr marL="1262130" indent="-155490">
              <a:buClr>
                <a:schemeClr val="tx2"/>
              </a:buClr>
              <a:defRPr sz="1059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00524" y="6581003"/>
            <a:ext cx="1344149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1059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882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-27384"/>
            <a:ext cx="12183207" cy="288032"/>
            <a:chOff x="0" y="-27384"/>
            <a:chExt cx="9137405" cy="2880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0" y="-27384"/>
              <a:ext cx="9137405" cy="282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35" b="1" i="1" baseline="0" dirty="0">
                  <a:latin typeface="Palatino Linotype" panose="02040502050505030304" pitchFamily="18" charset="0"/>
                </a:rPr>
                <a:t>CS 404/504, Fall 2021</a:t>
              </a:r>
              <a:endParaRPr lang="en-US" sz="1235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4624"/>
              <a:ext cx="1475423" cy="19812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 userDrawn="1"/>
          </p:nvCxnSpPr>
          <p:spPr>
            <a:xfrm>
              <a:off x="72008" y="260648"/>
              <a:ext cx="903649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C99503"/>
                  </a:gs>
                  <a:gs pos="60000">
                    <a:schemeClr val="accent1">
                      <a:tint val="44500"/>
                      <a:satMod val="160000"/>
                      <a:alpha val="56000"/>
                      <a:lumMod val="83000"/>
                    </a:schemeClr>
                  </a:gs>
                  <a:gs pos="100000">
                    <a:schemeClr val="tx1">
                      <a:lumMod val="64000"/>
                      <a:lumOff val="36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 userDrawn="1"/>
        </p:nvCxnSpPr>
        <p:spPr>
          <a:xfrm>
            <a:off x="335362" y="1340768"/>
            <a:ext cx="11617291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35362" y="1332297"/>
            <a:ext cx="7506287" cy="309082"/>
          </a:xfrm>
        </p:spPr>
        <p:txBody>
          <a:bodyPr>
            <a:normAutofit/>
          </a:bodyPr>
          <a:lstStyle>
            <a:lvl1pPr marL="0" indent="0">
              <a:buNone/>
              <a:defRPr sz="1235" i="1">
                <a:latin typeface="Palatino Linotype" panose="02040502050505030304" pitchFamily="18" charset="0"/>
              </a:defRPr>
            </a:lvl1pPr>
            <a:lvl2pPr marL="609353" indent="-205920">
              <a:defRPr sz="1588">
                <a:latin typeface="Palatino Linotype" panose="02040502050505030304" pitchFamily="18" charset="0"/>
              </a:defRPr>
            </a:lvl2pPr>
            <a:lvl3pPr marL="910527" indent="-207320">
              <a:buFont typeface="Wingdings" panose="05000000000000000000" pitchFamily="2" charset="2"/>
              <a:buChar char="§"/>
              <a:defRPr sz="1412">
                <a:latin typeface="Palatino Linotype" panose="02040502050505030304" pitchFamily="18" charset="0"/>
              </a:defRPr>
            </a:lvl3pPr>
            <a:lvl4pPr marL="1210300" indent="-197515">
              <a:buFont typeface="Arial" panose="020B0604020202020204" pitchFamily="34" charset="0"/>
              <a:buChar char="»"/>
              <a:defRPr sz="1235">
                <a:latin typeface="Palatino Linotype" panose="02040502050505030304" pitchFamily="18" charset="0"/>
              </a:defRPr>
            </a:lvl4pPr>
            <a:lvl5pPr>
              <a:defRPr sz="1329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705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C4E-2160-4DE5-B90C-F8539688DDCA}" type="datetime1">
              <a:rPr lang="en-US" smtClean="0"/>
              <a:t>21-Oct-25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1E5AB-F2E5-4255-A68A-55A6C37DE130}" type="datetime1">
              <a:rPr lang="en-US" smtClean="0"/>
              <a:t>21-Oct-25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BF769-9BCD-42B8-ABED-705BCA9DE211}" type="datetime1">
              <a:rPr lang="en-US" smtClean="0"/>
              <a:t>21-Oct-25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2D7-6234-4884-A48B-8C88C79675C8}" type="datetime1">
              <a:rPr lang="en-US" smtClean="0"/>
              <a:t>21-Oct-25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1EB9-45F2-43DB-850A-7052BB39E741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3BA75-8D72-4902-8153-C40B7D6B46E3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4CE1-CBD2-4FBE-A8E0-256AEEACC515}" type="datetime1">
              <a:rPr lang="en-US" smtClean="0"/>
              <a:t>21-Oct-25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84FB-FCAA-485B-AD54-A2EDC0940455}" type="datetime1">
              <a:rPr lang="en-US" smtClean="0"/>
              <a:t>21-Oct-25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5D72125-1E97-4E01-85D7-9CE716C577CC}" type="datetime1">
              <a:rPr lang="en-US" smtClean="0"/>
              <a:t>21-Oct-25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8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40.png"/><Relationship Id="rId5" Type="http://schemas.microsoft.com/office/2011/relationships/inkAction" Target="../ink/inkAction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5.png"/><Relationship Id="rId5" Type="http://schemas.openxmlformats.org/officeDocument/2006/relationships/image" Target="../media/image490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5.png"/><Relationship Id="rId5" Type="http://schemas.openxmlformats.org/officeDocument/2006/relationships/image" Target="../media/image500.png"/><Relationship Id="rId4" Type="http://schemas.microsoft.com/office/2011/relationships/inkAction" Target="../ink/inkAction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5.png"/><Relationship Id="rId5" Type="http://schemas.openxmlformats.org/officeDocument/2006/relationships/image" Target="../media/image510.png"/><Relationship Id="rId4" Type="http://schemas.microsoft.com/office/2011/relationships/inkAction" Target="../ink/inkAction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5.png"/><Relationship Id="rId5" Type="http://schemas.openxmlformats.org/officeDocument/2006/relationships/image" Target="../media/image520.png"/><Relationship Id="rId4" Type="http://schemas.microsoft.com/office/2011/relationships/inkAction" Target="../ink/inkAction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40.png"/><Relationship Id="rId5" Type="http://schemas.microsoft.com/office/2011/relationships/inkAction" Target="../ink/inkAction7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50.png"/><Relationship Id="rId4" Type="http://schemas.microsoft.com/office/2011/relationships/inkAction" Target="../ink/inkAction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5.png"/><Relationship Id="rId5" Type="http://schemas.openxmlformats.org/officeDocument/2006/relationships/image" Target="../media/image560.png"/><Relationship Id="rId4" Type="http://schemas.microsoft.com/office/2011/relationships/inkAction" Target="../ink/inkAction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5.png"/><Relationship Id="rId5" Type="http://schemas.openxmlformats.org/officeDocument/2006/relationships/image" Target="../media/image57.png"/><Relationship Id="rId4" Type="http://schemas.microsoft.com/office/2011/relationships/inkAction" Target="../ink/inkAction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11.xml"/><Relationship Id="rId5" Type="http://schemas.openxmlformats.org/officeDocument/2006/relationships/image" Target="../media/image59.emf"/><Relationship Id="rId4" Type="http://schemas.openxmlformats.org/officeDocument/2006/relationships/image" Target="../media/image5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1.png"/><Relationship Id="rId5" Type="http://schemas.microsoft.com/office/2011/relationships/inkAction" Target="../ink/inkAction12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5.png"/><Relationship Id="rId5" Type="http://schemas.openxmlformats.org/officeDocument/2006/relationships/image" Target="../media/image63.png"/><Relationship Id="rId4" Type="http://schemas.microsoft.com/office/2011/relationships/inkAction" Target="../ink/inkAction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4.png"/><Relationship Id="rId5" Type="http://schemas.microsoft.com/office/2011/relationships/inkAction" Target="../ink/inkAction14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5.png"/><Relationship Id="rId5" Type="http://schemas.openxmlformats.org/officeDocument/2006/relationships/image" Target="../media/image65.png"/><Relationship Id="rId4" Type="http://schemas.microsoft.com/office/2011/relationships/inkAction" Target="../ink/inkAction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5.png"/><Relationship Id="rId5" Type="http://schemas.openxmlformats.org/officeDocument/2006/relationships/hyperlink" Target="https://hmkcode.com/ai/backpropagation-step-by-step/" TargetMode="External"/><Relationship Id="rId4" Type="http://schemas.openxmlformats.org/officeDocument/2006/relationships/hyperlink" Target="https://www.javatpoint.com/pytorch-backpropagation-process-in-deep-neural-network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A6D8-B1C2-4B0B-995C-DD50E5FC8BD8}" type="datetime1">
              <a:rPr lang="en-US" smtClean="0"/>
              <a:t>21-Oct-25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440891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National University of Computer and Emerging Sciences,</a:t>
            </a:r>
          </a:p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Islamabad, Pakistan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600200" y="2589242"/>
            <a:ext cx="88391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Introduction to Convolutional Neural Networks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Dr. Noshina Tariq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AI and 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/>
              <a:t>DS-5006: Deep Learning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979" y="228600"/>
            <a:ext cx="1223315" cy="122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04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F7F9CCA-3A36-3A36-B72C-060093156A42}"/>
              </a:ext>
            </a:extLst>
          </p:cNvPr>
          <p:cNvGraphicFramePr>
            <a:graphicFrameLocks/>
          </p:cNvGraphicFramePr>
          <p:nvPr/>
        </p:nvGraphicFramePr>
        <p:xfrm>
          <a:off x="2974975" y="1289050"/>
          <a:ext cx="1804986" cy="172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8" name="文字方塊 4">
            <a:extLst>
              <a:ext uri="{FF2B5EF4-FFF2-40B4-BE49-F238E27FC236}">
                <a16:creationId xmlns:a16="http://schemas.microsoft.com/office/drawing/2014/main" id="{4A77E303-AD03-D120-5E5F-706A6A54A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75" y="3013076"/>
            <a:ext cx="1246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image</a:t>
            </a:r>
            <a:endParaRPr lang="zh-TW" altLang="en-US"/>
          </a:p>
        </p:txBody>
      </p:sp>
      <p:pic>
        <p:nvPicPr>
          <p:cNvPr id="24629" name="圖片 5">
            <a:extLst>
              <a:ext uri="{FF2B5EF4-FFF2-40B4-BE49-F238E27FC236}">
                <a16:creationId xmlns:a16="http://schemas.microsoft.com/office/drawing/2014/main" id="{295527C8-5F8B-AA35-3665-945C5492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312863"/>
            <a:ext cx="191611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2">
            <a:extLst>
              <a:ext uri="{FF2B5EF4-FFF2-40B4-BE49-F238E27FC236}">
                <a16:creationId xmlns:a16="http://schemas.microsoft.com/office/drawing/2014/main" id="{32E4E234-5F60-D5EB-0CF1-F4547C3D4A71}"/>
              </a:ext>
            </a:extLst>
          </p:cNvPr>
          <p:cNvSpPr/>
          <p:nvPr/>
        </p:nvSpPr>
        <p:spPr>
          <a:xfrm>
            <a:off x="5197475" y="2151063"/>
            <a:ext cx="1881188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631" name="文字方塊 7">
            <a:extLst>
              <a:ext uri="{FF2B5EF4-FFF2-40B4-BE49-F238E27FC236}">
                <a16:creationId xmlns:a16="http://schemas.microsoft.com/office/drawing/2014/main" id="{62836CC5-9758-E262-16A9-D07FB2EA7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1" y="2743201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CC89C1F-8D28-9331-3F85-D534DA4E0597}"/>
              </a:ext>
            </a:extLst>
          </p:cNvPr>
          <p:cNvGraphicFramePr>
            <a:graphicFrameLocks noGrp="1"/>
          </p:cNvGraphicFramePr>
          <p:nvPr/>
        </p:nvGraphicFramePr>
        <p:xfrm>
          <a:off x="6110288" y="1268413"/>
          <a:ext cx="963612" cy="81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B5F62D3-106E-4F24-F974-A5F8A4BA1F25}"/>
              </a:ext>
            </a:extLst>
          </p:cNvPr>
          <p:cNvGraphicFramePr>
            <a:graphicFrameLocks noGrp="1"/>
          </p:cNvGraphicFramePr>
          <p:nvPr/>
        </p:nvGraphicFramePr>
        <p:xfrm>
          <a:off x="5027613" y="1273176"/>
          <a:ext cx="947736" cy="801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1">
            <a:extLst>
              <a:ext uri="{FF2B5EF4-FFF2-40B4-BE49-F238E27FC236}">
                <a16:creationId xmlns:a16="http://schemas.microsoft.com/office/drawing/2014/main" id="{DFD2D89D-A75A-00EB-2B08-65095F967D29}"/>
              </a:ext>
            </a:extLst>
          </p:cNvPr>
          <p:cNvSpPr/>
          <p:nvPr/>
        </p:nvSpPr>
        <p:spPr>
          <a:xfrm>
            <a:off x="2565401" y="1046163"/>
            <a:ext cx="7089775" cy="2603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8B92ECC9-3DA9-2403-C251-7CC868EBB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089" y="3898900"/>
            <a:ext cx="498475" cy="262413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3" name="矩形 40">
            <a:extLst>
              <a:ext uri="{FF2B5EF4-FFF2-40B4-BE49-F238E27FC236}">
                <a16:creationId xmlns:a16="http://schemas.microsoft.com/office/drawing/2014/main" id="{612DC7CD-8ED1-41E0-9D2D-EAA278C07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616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4" name="矩形 41">
            <a:extLst>
              <a:ext uri="{FF2B5EF4-FFF2-40B4-BE49-F238E27FC236}">
                <a16:creationId xmlns:a16="http://schemas.microsoft.com/office/drawing/2014/main" id="{70028FBF-10C4-059D-C3F5-B358BB011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0449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graphicFrame>
        <p:nvGraphicFramePr>
          <p:cNvPr id="24672" name="Object 12">
            <a:extLst>
              <a:ext uri="{FF2B5EF4-FFF2-40B4-BE49-F238E27FC236}">
                <a16:creationId xmlns:a16="http://schemas.microsoft.com/office/drawing/2014/main" id="{AC16A966-B472-E248-537D-C0FD8B0B92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83400" y="3949701"/>
          <a:ext cx="3254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方程式" r:id="rId4" imgW="3505200" imgH="4978400" progId="Equation.3">
                  <p:embed/>
                </p:oleObj>
              </mc:Choice>
              <mc:Fallback>
                <p:oleObj name="方程式" r:id="rId4" imgW="3505200" imgH="4978400" progId="Equation.3">
                  <p:embed/>
                  <p:pic>
                    <p:nvPicPr>
                      <p:cNvPr id="24672" name="Object 12">
                        <a:extLst>
                          <a:ext uri="{FF2B5EF4-FFF2-40B4-BE49-F238E27FC236}">
                            <a16:creationId xmlns:a16="http://schemas.microsoft.com/office/drawing/2014/main" id="{AC16A966-B472-E248-537D-C0FD8B0B92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400" y="3949701"/>
                        <a:ext cx="32543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3" name="Object 12">
            <a:extLst>
              <a:ext uri="{FF2B5EF4-FFF2-40B4-BE49-F238E27FC236}">
                <a16:creationId xmlns:a16="http://schemas.microsoft.com/office/drawing/2014/main" id="{4AC39E50-6E74-47BD-12E6-AC99567378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88164" y="453390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方程式" r:id="rId6" imgW="3797300" imgH="4978400" progId="Equation.3">
                  <p:embed/>
                </p:oleObj>
              </mc:Choice>
              <mc:Fallback>
                <p:oleObj name="方程式" r:id="rId6" imgW="3797300" imgH="4978400" progId="Equation.3">
                  <p:embed/>
                  <p:pic>
                    <p:nvPicPr>
                      <p:cNvPr id="24673" name="Object 12">
                        <a:extLst>
                          <a:ext uri="{FF2B5EF4-FFF2-40B4-BE49-F238E27FC236}">
                            <a16:creationId xmlns:a16="http://schemas.microsoft.com/office/drawing/2014/main" id="{4AC39E50-6E74-47BD-12E6-AC99567378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4" y="4533901"/>
                        <a:ext cx="3524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44">
            <a:extLst>
              <a:ext uri="{FF2B5EF4-FFF2-40B4-BE49-F238E27FC236}">
                <a16:creationId xmlns:a16="http://schemas.microsoft.com/office/drawing/2014/main" id="{55BA8B88-66D2-6C88-2099-3C246364B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1" y="3870326"/>
            <a:ext cx="746125" cy="267652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8" name="橢圓 45">
            <a:extLst>
              <a:ext uri="{FF2B5EF4-FFF2-40B4-BE49-F238E27FC236}">
                <a16:creationId xmlns:a16="http://schemas.microsoft.com/office/drawing/2014/main" id="{C083C392-458D-50B1-383E-60522770C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1" y="3886201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9" name="橢圓 46">
            <a:extLst>
              <a:ext uri="{FF2B5EF4-FFF2-40B4-BE49-F238E27FC236}">
                <a16:creationId xmlns:a16="http://schemas.microsoft.com/office/drawing/2014/main" id="{F02084F6-B947-1F87-AE2A-D930CB2E9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0264" y="4660900"/>
            <a:ext cx="573087" cy="57308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20" name="橢圓 47">
            <a:extLst>
              <a:ext uri="{FF2B5EF4-FFF2-40B4-BE49-F238E27FC236}">
                <a16:creationId xmlns:a16="http://schemas.microsoft.com/office/drawing/2014/main" id="{605E19D6-A832-B863-B92C-EB50D47C5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64" y="5888039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24678" name="文字方塊 48">
            <a:extLst>
              <a:ext uri="{FF2B5EF4-FFF2-40B4-BE49-F238E27FC236}">
                <a16:creationId xmlns:a16="http://schemas.microsoft.com/office/drawing/2014/main" id="{B28E4CC5-97AD-AE75-2546-FF516C807CE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435976" y="50950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2" name="矩形 49">
            <a:extLst>
              <a:ext uri="{FF2B5EF4-FFF2-40B4-BE49-F238E27FC236}">
                <a16:creationId xmlns:a16="http://schemas.microsoft.com/office/drawing/2014/main" id="{05C7D89F-1EBF-F2D2-CF87-0F7894862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75" y="6013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graphicFrame>
        <p:nvGraphicFramePr>
          <p:cNvPr id="24680" name="Object 12">
            <a:extLst>
              <a:ext uri="{FF2B5EF4-FFF2-40B4-BE49-F238E27FC236}">
                <a16:creationId xmlns:a16="http://schemas.microsoft.com/office/drawing/2014/main" id="{FE307459-5A5C-23B7-6190-4CD3AAF597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3713" y="5918200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方程式" r:id="rId8" imgW="4978400" imgH="5270500" progId="Equation.3">
                  <p:embed/>
                </p:oleObj>
              </mc:Choice>
              <mc:Fallback>
                <p:oleObj name="方程式" r:id="rId8" imgW="4978400" imgH="5270500" progId="Equation.3">
                  <p:embed/>
                  <p:pic>
                    <p:nvPicPr>
                      <p:cNvPr id="24680" name="Object 12">
                        <a:extLst>
                          <a:ext uri="{FF2B5EF4-FFF2-40B4-BE49-F238E27FC236}">
                            <a16:creationId xmlns:a16="http://schemas.microsoft.com/office/drawing/2014/main" id="{FE307459-5A5C-23B7-6190-4CD3AAF597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918200"/>
                        <a:ext cx="4619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" name="文字方塊 51">
            <a:extLst>
              <a:ext uri="{FF2B5EF4-FFF2-40B4-BE49-F238E27FC236}">
                <a16:creationId xmlns:a16="http://schemas.microsoft.com/office/drawing/2014/main" id="{6C49D49C-46BC-40D4-5584-582075ADB65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765132" y="50442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cxnSp>
        <p:nvCxnSpPr>
          <p:cNvPr id="25" name="直線單箭頭接點 52">
            <a:extLst>
              <a:ext uri="{FF2B5EF4-FFF2-40B4-BE49-F238E27FC236}">
                <a16:creationId xmlns:a16="http://schemas.microsoft.com/office/drawing/2014/main" id="{8EC66A79-EF8A-D8C4-8BE5-8D857C7601E4}"/>
              </a:ext>
            </a:extLst>
          </p:cNvPr>
          <p:cNvCxnSpPr>
            <a:endCxn id="18" idx="2"/>
          </p:cNvCxnSpPr>
          <p:nvPr/>
        </p:nvCxnSpPr>
        <p:spPr>
          <a:xfrm flipV="1">
            <a:off x="7219950" y="4173538"/>
            <a:ext cx="123825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3">
            <a:extLst>
              <a:ext uri="{FF2B5EF4-FFF2-40B4-BE49-F238E27FC236}">
                <a16:creationId xmlns:a16="http://schemas.microsoft.com/office/drawing/2014/main" id="{9AD7E3E9-B386-B3AC-CD67-7F2AA908C7D2}"/>
              </a:ext>
            </a:extLst>
          </p:cNvPr>
          <p:cNvCxnSpPr>
            <a:stCxn id="14" idx="3"/>
            <a:endCxn id="19" idx="2"/>
          </p:cNvCxnSpPr>
          <p:nvPr/>
        </p:nvCxnSpPr>
        <p:spPr>
          <a:xfrm>
            <a:off x="7213601" y="4216400"/>
            <a:ext cx="1236663" cy="730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4">
            <a:extLst>
              <a:ext uri="{FF2B5EF4-FFF2-40B4-BE49-F238E27FC236}">
                <a16:creationId xmlns:a16="http://schemas.microsoft.com/office/drawing/2014/main" id="{E52FA1FA-AC50-30C9-8C0B-0FEEE94CC7AE}"/>
              </a:ext>
            </a:extLst>
          </p:cNvPr>
          <p:cNvCxnSpPr>
            <a:stCxn id="14" idx="3"/>
            <a:endCxn id="20" idx="2"/>
          </p:cNvCxnSpPr>
          <p:nvPr/>
        </p:nvCxnSpPr>
        <p:spPr>
          <a:xfrm>
            <a:off x="7213601" y="4216401"/>
            <a:ext cx="1223963" cy="1958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5">
            <a:extLst>
              <a:ext uri="{FF2B5EF4-FFF2-40B4-BE49-F238E27FC236}">
                <a16:creationId xmlns:a16="http://schemas.microsoft.com/office/drawing/2014/main" id="{B78B45A7-D816-26D5-D12C-98D3D1C32EEE}"/>
              </a:ext>
            </a:extLst>
          </p:cNvPr>
          <p:cNvCxnSpPr>
            <a:endCxn id="18" idx="2"/>
          </p:cNvCxnSpPr>
          <p:nvPr/>
        </p:nvCxnSpPr>
        <p:spPr>
          <a:xfrm flipV="1">
            <a:off x="7251700" y="4173538"/>
            <a:ext cx="1206500" cy="595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6">
            <a:extLst>
              <a:ext uri="{FF2B5EF4-FFF2-40B4-BE49-F238E27FC236}">
                <a16:creationId xmlns:a16="http://schemas.microsoft.com/office/drawing/2014/main" id="{9569278F-089F-FE3B-0AF7-BF74F9104093}"/>
              </a:ext>
            </a:extLst>
          </p:cNvPr>
          <p:cNvCxnSpPr>
            <a:stCxn id="13" idx="3"/>
            <a:endCxn id="19" idx="2"/>
          </p:cNvCxnSpPr>
          <p:nvPr/>
        </p:nvCxnSpPr>
        <p:spPr>
          <a:xfrm>
            <a:off x="7207251" y="4787900"/>
            <a:ext cx="1243013" cy="158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7">
            <a:extLst>
              <a:ext uri="{FF2B5EF4-FFF2-40B4-BE49-F238E27FC236}">
                <a16:creationId xmlns:a16="http://schemas.microsoft.com/office/drawing/2014/main" id="{7C1B2EF6-243A-2D56-F682-57892E18B145}"/>
              </a:ext>
            </a:extLst>
          </p:cNvPr>
          <p:cNvCxnSpPr>
            <a:stCxn id="13" idx="3"/>
            <a:endCxn id="20" idx="2"/>
          </p:cNvCxnSpPr>
          <p:nvPr/>
        </p:nvCxnSpPr>
        <p:spPr>
          <a:xfrm>
            <a:off x="7207251" y="4787901"/>
            <a:ext cx="1230313" cy="1387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>
            <a:extLst>
              <a:ext uri="{FF2B5EF4-FFF2-40B4-BE49-F238E27FC236}">
                <a16:creationId xmlns:a16="http://schemas.microsoft.com/office/drawing/2014/main" id="{4BBCEA04-EC13-13AF-A4D1-32DF872D75F5}"/>
              </a:ext>
            </a:extLst>
          </p:cNvPr>
          <p:cNvCxnSpPr>
            <a:endCxn id="18" idx="2"/>
          </p:cNvCxnSpPr>
          <p:nvPr/>
        </p:nvCxnSpPr>
        <p:spPr>
          <a:xfrm flipV="1">
            <a:off x="7316788" y="4173538"/>
            <a:ext cx="1141412" cy="1993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9">
            <a:extLst>
              <a:ext uri="{FF2B5EF4-FFF2-40B4-BE49-F238E27FC236}">
                <a16:creationId xmlns:a16="http://schemas.microsoft.com/office/drawing/2014/main" id="{A6971637-9FE0-0D9A-06BD-63AC74192AEC}"/>
              </a:ext>
            </a:extLst>
          </p:cNvPr>
          <p:cNvCxnSpPr>
            <a:endCxn id="19" idx="2"/>
          </p:cNvCxnSpPr>
          <p:nvPr/>
        </p:nvCxnSpPr>
        <p:spPr>
          <a:xfrm flipV="1">
            <a:off x="7305675" y="4946651"/>
            <a:ext cx="1144588" cy="121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0">
            <a:extLst>
              <a:ext uri="{FF2B5EF4-FFF2-40B4-BE49-F238E27FC236}">
                <a16:creationId xmlns:a16="http://schemas.microsoft.com/office/drawing/2014/main" id="{E3BB8FFD-A4B5-8143-1464-B2FF8CED348E}"/>
              </a:ext>
            </a:extLst>
          </p:cNvPr>
          <p:cNvCxnSpPr>
            <a:endCxn id="20" idx="2"/>
          </p:cNvCxnSpPr>
          <p:nvPr/>
        </p:nvCxnSpPr>
        <p:spPr>
          <a:xfrm>
            <a:off x="7305675" y="6162675"/>
            <a:ext cx="1131888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內容版面配置區 3">
            <a:extLst>
              <a:ext uri="{FF2B5EF4-FFF2-40B4-BE49-F238E27FC236}">
                <a16:creationId xmlns:a16="http://schemas.microsoft.com/office/drawing/2014/main" id="{BDE7C852-9A5B-8928-CD8C-68B39AD7C9EC}"/>
              </a:ext>
            </a:extLst>
          </p:cNvPr>
          <p:cNvGraphicFramePr>
            <a:graphicFrameLocks/>
          </p:cNvGraphicFramePr>
          <p:nvPr/>
        </p:nvGraphicFramePr>
        <p:xfrm>
          <a:off x="4856163" y="4275138"/>
          <a:ext cx="1804986" cy="1722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42" name="矩形 68">
            <a:extLst>
              <a:ext uri="{FF2B5EF4-FFF2-40B4-BE49-F238E27FC236}">
                <a16:creationId xmlns:a16="http://schemas.microsoft.com/office/drawing/2014/main" id="{9EFCF9C1-E696-224C-8A14-2E0A53F7C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88" y="150814"/>
            <a:ext cx="66461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3200" b="1" i="1" u="sng"/>
              <a:t>Convolution v.s. Fully Connected</a:t>
            </a:r>
            <a:endParaRPr lang="zh-TW" altLang="en-US" sz="3200" b="1" i="1" u="sng"/>
          </a:p>
        </p:txBody>
      </p:sp>
      <p:sp>
        <p:nvSpPr>
          <p:cNvPr id="24743" name="文字方塊 69">
            <a:extLst>
              <a:ext uri="{FF2B5EF4-FFF2-40B4-BE49-F238E27FC236}">
                <a16:creationId xmlns:a16="http://schemas.microsoft.com/office/drawing/2014/main" id="{437D6298-E9EA-3E67-3A32-4EEA8D914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4687889"/>
            <a:ext cx="19367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Fully-connected</a:t>
            </a:r>
            <a:endParaRPr lang="zh-TW" altLang="en-US" sz="2800"/>
          </a:p>
        </p:txBody>
      </p:sp>
      <p:sp>
        <p:nvSpPr>
          <p:cNvPr id="37" name="矩形 71">
            <a:extLst>
              <a:ext uri="{FF2B5EF4-FFF2-40B4-BE49-F238E27FC236}">
                <a16:creationId xmlns:a16="http://schemas.microsoft.com/office/drawing/2014/main" id="{D06D0070-A953-6049-9244-5F20D532B83E}"/>
              </a:ext>
            </a:extLst>
          </p:cNvPr>
          <p:cNvSpPr/>
          <p:nvPr/>
        </p:nvSpPr>
        <p:spPr>
          <a:xfrm>
            <a:off x="8256589" y="3797300"/>
            <a:ext cx="915987" cy="27495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8" name="矩形 72">
            <a:extLst>
              <a:ext uri="{FF2B5EF4-FFF2-40B4-BE49-F238E27FC236}">
                <a16:creationId xmlns:a16="http://schemas.microsoft.com/office/drawing/2014/main" id="{77530875-726E-DBA8-2A29-011955048720}"/>
              </a:ext>
            </a:extLst>
          </p:cNvPr>
          <p:cNvSpPr/>
          <p:nvPr/>
        </p:nvSpPr>
        <p:spPr>
          <a:xfrm>
            <a:off x="7191375" y="1233488"/>
            <a:ext cx="2084388" cy="2057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B179F-661B-5928-6C1B-ECA8BDA2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EC97-CF48-45FC-8F98-A700B1890364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5D11C-47B9-A4AD-14C3-7679642E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9C18A-5DDB-4A78-4626-FD8F6747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9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3D931E9-AC30-D068-BD34-0D1D7F71253C}"/>
              </a:ext>
            </a:extLst>
          </p:cNvPr>
          <p:cNvGraphicFramePr>
            <a:graphicFrameLocks/>
          </p:cNvGraphicFramePr>
          <p:nvPr/>
        </p:nvGraphicFramePr>
        <p:xfrm>
          <a:off x="1924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>
            <a:extLst>
              <a:ext uri="{FF2B5EF4-FFF2-40B4-BE49-F238E27FC236}">
                <a16:creationId xmlns:a16="http://schemas.microsoft.com/office/drawing/2014/main" id="{280E593B-5BFA-D1F3-5284-A3676C246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6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985B64-B619-9F00-5E37-3CA55920B056}"/>
              </a:ext>
            </a:extLst>
          </p:cNvPr>
          <p:cNvGraphicFramePr>
            <a:graphicFrameLocks noGrp="1"/>
          </p:cNvGraphicFramePr>
          <p:nvPr/>
        </p:nvGraphicFramePr>
        <p:xfrm>
          <a:off x="1924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2A6B8ADD-B0E6-A4CC-9107-A10E8D9B7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63" y="2365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C16FE8-D27A-3D92-279C-6ABE382DAD3E}"/>
              </a:ext>
            </a:extLst>
          </p:cNvPr>
          <p:cNvSpPr/>
          <p:nvPr/>
        </p:nvSpPr>
        <p:spPr>
          <a:xfrm>
            <a:off x="1924050" y="184943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" name="圖片 31">
            <a:extLst>
              <a:ext uri="{FF2B5EF4-FFF2-40B4-BE49-F238E27FC236}">
                <a16:creationId xmlns:a16="http://schemas.microsoft.com/office/drawing/2014/main" id="{1503EF6D-0F62-90A9-0CD9-4BF10A6C8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6" y="1196976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>
            <a:extLst>
              <a:ext uri="{FF2B5EF4-FFF2-40B4-BE49-F238E27FC236}">
                <a16:creationId xmlns:a16="http://schemas.microsoft.com/office/drawing/2014/main" id="{90BCB7E6-AF8E-5E42-F65A-EE25986BA4B9}"/>
              </a:ext>
            </a:extLst>
          </p:cNvPr>
          <p:cNvCxnSpPr/>
          <p:nvPr/>
        </p:nvCxnSpPr>
        <p:spPr>
          <a:xfrm>
            <a:off x="3546476" y="838201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>
            <a:extLst>
              <a:ext uri="{FF2B5EF4-FFF2-40B4-BE49-F238E27FC236}">
                <a16:creationId xmlns:a16="http://schemas.microsoft.com/office/drawing/2014/main" id="{9AD569F2-53FF-3358-0DD9-1FC3C1295B20}"/>
              </a:ext>
            </a:extLst>
          </p:cNvPr>
          <p:cNvCxnSpPr/>
          <p:nvPr/>
        </p:nvCxnSpPr>
        <p:spPr>
          <a:xfrm flipV="1">
            <a:off x="3363914" y="1571625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>
            <a:extLst>
              <a:ext uri="{FF2B5EF4-FFF2-40B4-BE49-F238E27FC236}">
                <a16:creationId xmlns:a16="http://schemas.microsoft.com/office/drawing/2014/main" id="{D434642F-8ABF-5FAC-4589-C12938EAB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13" name="文字方塊 38">
            <a:extLst>
              <a:ext uri="{FF2B5EF4-FFF2-40B4-BE49-F238E27FC236}">
                <a16:creationId xmlns:a16="http://schemas.microsoft.com/office/drawing/2014/main" id="{57C82822-B7A5-EBBC-27EF-30C1F69F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14" name="文字方塊 39">
            <a:extLst>
              <a:ext uri="{FF2B5EF4-FFF2-40B4-BE49-F238E27FC236}">
                <a16:creationId xmlns:a16="http://schemas.microsoft.com/office/drawing/2014/main" id="{D6613088-1E6F-6006-4ECB-FFAC7FC8D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15" name="文字方塊 40">
            <a:extLst>
              <a:ext uri="{FF2B5EF4-FFF2-40B4-BE49-F238E27FC236}">
                <a16:creationId xmlns:a16="http://schemas.microsoft.com/office/drawing/2014/main" id="{B4096E1E-D368-3B2E-E6A6-6478B02F034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7" name="文字方塊 42">
            <a:extLst>
              <a:ext uri="{FF2B5EF4-FFF2-40B4-BE49-F238E27FC236}">
                <a16:creationId xmlns:a16="http://schemas.microsoft.com/office/drawing/2014/main" id="{2563283D-B5A3-EC40-9BCE-48908930D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</a:t>
            </a:r>
            <a:endParaRPr lang="zh-TW" altLang="en-US"/>
          </a:p>
        </p:txBody>
      </p:sp>
      <p:sp>
        <p:nvSpPr>
          <p:cNvPr id="18" name="文字方塊 43">
            <a:extLst>
              <a:ext uri="{FF2B5EF4-FFF2-40B4-BE49-F238E27FC236}">
                <a16:creationId xmlns:a16="http://schemas.microsoft.com/office/drawing/2014/main" id="{6AD39EEB-1416-33B1-2912-A070819F7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</a:t>
            </a:r>
            <a:endParaRPr lang="zh-TW" altLang="en-US"/>
          </a:p>
        </p:txBody>
      </p:sp>
      <p:sp>
        <p:nvSpPr>
          <p:cNvPr id="19" name="文字方塊 44">
            <a:extLst>
              <a:ext uri="{FF2B5EF4-FFF2-40B4-BE49-F238E27FC236}">
                <a16:creationId xmlns:a16="http://schemas.microsoft.com/office/drawing/2014/main" id="{A12E8CD2-9874-75BE-F661-698D85A2972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970713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0" name="文字方塊 45">
            <a:extLst>
              <a:ext uri="{FF2B5EF4-FFF2-40B4-BE49-F238E27FC236}">
                <a16:creationId xmlns:a16="http://schemas.microsoft.com/office/drawing/2014/main" id="{C8354098-D15B-E529-1187-034AD30F5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0" y="4438651"/>
            <a:ext cx="5222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</a:t>
            </a:r>
            <a:endParaRPr lang="zh-TW" altLang="en-US"/>
          </a:p>
        </p:txBody>
      </p:sp>
      <p:sp>
        <p:nvSpPr>
          <p:cNvPr id="21" name="文字方塊 46">
            <a:extLst>
              <a:ext uri="{FF2B5EF4-FFF2-40B4-BE49-F238E27FC236}">
                <a16:creationId xmlns:a16="http://schemas.microsoft.com/office/drawing/2014/main" id="{22BB3411-064E-AB17-3560-EDF0192B9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</a:t>
            </a:r>
            <a:endParaRPr lang="zh-TW" altLang="en-US"/>
          </a:p>
        </p:txBody>
      </p:sp>
      <p:sp>
        <p:nvSpPr>
          <p:cNvPr id="22" name="文字方塊 47">
            <a:extLst>
              <a:ext uri="{FF2B5EF4-FFF2-40B4-BE49-F238E27FC236}">
                <a16:creationId xmlns:a16="http://schemas.microsoft.com/office/drawing/2014/main" id="{E255CFC0-6535-EEF0-90F2-8ABC942CB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</a:t>
            </a:r>
            <a:endParaRPr lang="zh-TW" altLang="en-US"/>
          </a:p>
        </p:txBody>
      </p:sp>
      <p:sp>
        <p:nvSpPr>
          <p:cNvPr id="23" name="文字方塊 48">
            <a:extLst>
              <a:ext uri="{FF2B5EF4-FFF2-40B4-BE49-F238E27FC236}">
                <a16:creationId xmlns:a16="http://schemas.microsoft.com/office/drawing/2014/main" id="{42C6C602-6235-F35A-8331-636032E1D30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4" name="文字方塊 49">
            <a:extLst>
              <a:ext uri="{FF2B5EF4-FFF2-40B4-BE49-F238E27FC236}">
                <a16:creationId xmlns:a16="http://schemas.microsoft.com/office/drawing/2014/main" id="{F451FD5B-663C-6A2E-BBDF-82F1D541D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0050" y="5303838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Only connect to 9 inputs, not fully connected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5" name="文字方塊 50">
            <a:extLst>
              <a:ext uri="{FF2B5EF4-FFF2-40B4-BE49-F238E27FC236}">
                <a16:creationId xmlns:a16="http://schemas.microsoft.com/office/drawing/2014/main" id="{8CA7E59E-C04B-A1A6-FDFA-BCA75DB51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" name="文字方塊 51">
            <a:extLst>
              <a:ext uri="{FF2B5EF4-FFF2-40B4-BE49-F238E27FC236}">
                <a16:creationId xmlns:a16="http://schemas.microsoft.com/office/drawing/2014/main" id="{562D28E1-5D20-F81A-EC85-F6BD21FAF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7" name="文字方塊 52">
            <a:extLst>
              <a:ext uri="{FF2B5EF4-FFF2-40B4-BE49-F238E27FC236}">
                <a16:creationId xmlns:a16="http://schemas.microsoft.com/office/drawing/2014/main" id="{D5E6F46C-5B11-4D2E-56A7-1C34B0DDE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</a:t>
            </a:r>
            <a:endParaRPr lang="zh-TW" altLang="en-US"/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8B73C5CA-0B8F-98D4-57DA-87A4FF70C068}"/>
              </a:ext>
            </a:extLst>
          </p:cNvPr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55">
            <a:extLst>
              <a:ext uri="{FF2B5EF4-FFF2-40B4-BE49-F238E27FC236}">
                <a16:creationId xmlns:a16="http://schemas.microsoft.com/office/drawing/2014/main" id="{66466437-C7F5-4F7B-782F-CEA8EB0DDA58}"/>
              </a:ext>
            </a:extLst>
          </p:cNvPr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56">
            <a:extLst>
              <a:ext uri="{FF2B5EF4-FFF2-40B4-BE49-F238E27FC236}">
                <a16:creationId xmlns:a16="http://schemas.microsoft.com/office/drawing/2014/main" id="{04EBDC81-AB34-0F2C-23B1-9868C8BB7A27}"/>
              </a:ext>
            </a:extLst>
          </p:cNvPr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57">
            <a:extLst>
              <a:ext uri="{FF2B5EF4-FFF2-40B4-BE49-F238E27FC236}">
                <a16:creationId xmlns:a16="http://schemas.microsoft.com/office/drawing/2014/main" id="{44AE5D10-A667-B107-79D6-B778CDCAF8B0}"/>
              </a:ext>
            </a:extLst>
          </p:cNvPr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58">
            <a:extLst>
              <a:ext uri="{FF2B5EF4-FFF2-40B4-BE49-F238E27FC236}">
                <a16:creationId xmlns:a16="http://schemas.microsoft.com/office/drawing/2014/main" id="{9DB4091E-099A-D323-CF19-C3963586FA88}"/>
              </a:ext>
            </a:extLst>
          </p:cNvPr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59">
            <a:extLst>
              <a:ext uri="{FF2B5EF4-FFF2-40B4-BE49-F238E27FC236}">
                <a16:creationId xmlns:a16="http://schemas.microsoft.com/office/drawing/2014/main" id="{240996C7-15CB-45C1-85D1-6E4415AFC516}"/>
              </a:ext>
            </a:extLst>
          </p:cNvPr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0">
            <a:extLst>
              <a:ext uri="{FF2B5EF4-FFF2-40B4-BE49-F238E27FC236}">
                <a16:creationId xmlns:a16="http://schemas.microsoft.com/office/drawing/2014/main" id="{3D7D71CD-47DF-8483-3A2C-36A827D941F7}"/>
              </a:ext>
            </a:extLst>
          </p:cNvPr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矩形 61">
            <a:extLst>
              <a:ext uri="{FF2B5EF4-FFF2-40B4-BE49-F238E27FC236}">
                <a16:creationId xmlns:a16="http://schemas.microsoft.com/office/drawing/2014/main" id="{EB317AF3-48D5-3532-C644-7CB669F3BC23}"/>
              </a:ext>
            </a:extLst>
          </p:cNvPr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62">
            <a:extLst>
              <a:ext uri="{FF2B5EF4-FFF2-40B4-BE49-F238E27FC236}">
                <a16:creationId xmlns:a16="http://schemas.microsoft.com/office/drawing/2014/main" id="{27AE6292-62D5-1287-0694-115AC1E30AA4}"/>
              </a:ext>
            </a:extLst>
          </p:cNvPr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矩形 63">
            <a:extLst>
              <a:ext uri="{FF2B5EF4-FFF2-40B4-BE49-F238E27FC236}">
                <a16:creationId xmlns:a16="http://schemas.microsoft.com/office/drawing/2014/main" id="{7886DE04-A1FE-EDE3-0A51-6F8E727DCF3F}"/>
              </a:ext>
            </a:extLst>
          </p:cNvPr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8" name="矩形 64">
            <a:extLst>
              <a:ext uri="{FF2B5EF4-FFF2-40B4-BE49-F238E27FC236}">
                <a16:creationId xmlns:a16="http://schemas.microsoft.com/office/drawing/2014/main" id="{513422ED-CA52-A112-85FE-F53C626EC932}"/>
              </a:ext>
            </a:extLst>
          </p:cNvPr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65">
            <a:extLst>
              <a:ext uri="{FF2B5EF4-FFF2-40B4-BE49-F238E27FC236}">
                <a16:creationId xmlns:a16="http://schemas.microsoft.com/office/drawing/2014/main" id="{56E7C500-6685-C761-919F-801E201BDCB4}"/>
              </a:ext>
            </a:extLst>
          </p:cNvPr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40" name="直線單箭頭接點 67">
            <a:extLst>
              <a:ext uri="{FF2B5EF4-FFF2-40B4-BE49-F238E27FC236}">
                <a16:creationId xmlns:a16="http://schemas.microsoft.com/office/drawing/2014/main" id="{60167CEA-DD34-6C0A-E1C5-120C9C5D3BE1}"/>
              </a:ext>
            </a:extLst>
          </p:cNvPr>
          <p:cNvCxnSpPr>
            <a:stCxn id="28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>
            <a:extLst>
              <a:ext uri="{FF2B5EF4-FFF2-40B4-BE49-F238E27FC236}">
                <a16:creationId xmlns:a16="http://schemas.microsoft.com/office/drawing/2014/main" id="{7D04E17E-8B48-4D34-C09A-7C8A4697410A}"/>
              </a:ext>
            </a:extLst>
          </p:cNvPr>
          <p:cNvCxnSpPr>
            <a:stCxn id="29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>
            <a:extLst>
              <a:ext uri="{FF2B5EF4-FFF2-40B4-BE49-F238E27FC236}">
                <a16:creationId xmlns:a16="http://schemas.microsoft.com/office/drawing/2014/main" id="{B5F3012C-FB8C-C0D6-2E78-D2345CB6AA32}"/>
              </a:ext>
            </a:extLst>
          </p:cNvPr>
          <p:cNvCxnSpPr>
            <a:stCxn id="30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>
            <a:extLst>
              <a:ext uri="{FF2B5EF4-FFF2-40B4-BE49-F238E27FC236}">
                <a16:creationId xmlns:a16="http://schemas.microsoft.com/office/drawing/2014/main" id="{2C180CBF-7770-D6A5-F215-53DAE6BBC6B4}"/>
              </a:ext>
            </a:extLst>
          </p:cNvPr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2A9CB194-BA00-AA9F-633B-B491EF855D70}"/>
              </a:ext>
            </a:extLst>
          </p:cNvPr>
          <p:cNvCxnSpPr>
            <a:endCxn id="49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>
            <a:extLst>
              <a:ext uri="{FF2B5EF4-FFF2-40B4-BE49-F238E27FC236}">
                <a16:creationId xmlns:a16="http://schemas.microsoft.com/office/drawing/2014/main" id="{B9BFFD81-DBFD-642E-32E3-C94922507522}"/>
              </a:ext>
            </a:extLst>
          </p:cNvPr>
          <p:cNvCxnSpPr>
            <a:endCxn id="49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>
            <a:extLst>
              <a:ext uri="{FF2B5EF4-FFF2-40B4-BE49-F238E27FC236}">
                <a16:creationId xmlns:a16="http://schemas.microsoft.com/office/drawing/2014/main" id="{E10B2435-E1AE-293B-E038-08B35C994477}"/>
              </a:ext>
            </a:extLst>
          </p:cNvPr>
          <p:cNvCxnSpPr>
            <a:stCxn id="36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>
            <a:extLst>
              <a:ext uri="{FF2B5EF4-FFF2-40B4-BE49-F238E27FC236}">
                <a16:creationId xmlns:a16="http://schemas.microsoft.com/office/drawing/2014/main" id="{0651A785-34C9-471D-FA6C-39D7624B74FF}"/>
              </a:ext>
            </a:extLst>
          </p:cNvPr>
          <p:cNvCxnSpPr>
            <a:endCxn id="49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>
            <a:extLst>
              <a:ext uri="{FF2B5EF4-FFF2-40B4-BE49-F238E27FC236}">
                <a16:creationId xmlns:a16="http://schemas.microsoft.com/office/drawing/2014/main" id="{6FF0A452-BC8D-D879-2091-32D7AEF08D25}"/>
              </a:ext>
            </a:extLst>
          </p:cNvPr>
          <p:cNvCxnSpPr>
            <a:endCxn id="49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>
            <a:extLst>
              <a:ext uri="{FF2B5EF4-FFF2-40B4-BE49-F238E27FC236}">
                <a16:creationId xmlns:a16="http://schemas.microsoft.com/office/drawing/2014/main" id="{6A0FD272-C301-38EB-8542-65047C35D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50" name="橢圓 116">
            <a:extLst>
              <a:ext uri="{FF2B5EF4-FFF2-40B4-BE49-F238E27FC236}">
                <a16:creationId xmlns:a16="http://schemas.microsoft.com/office/drawing/2014/main" id="{4E864255-5EE4-A7F1-ED03-2733F1E856A5}"/>
              </a:ext>
            </a:extLst>
          </p:cNvPr>
          <p:cNvSpPr/>
          <p:nvPr/>
        </p:nvSpPr>
        <p:spPr>
          <a:xfrm>
            <a:off x="1970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17">
            <a:extLst>
              <a:ext uri="{FF2B5EF4-FFF2-40B4-BE49-F238E27FC236}">
                <a16:creationId xmlns:a16="http://schemas.microsoft.com/office/drawing/2014/main" id="{4D7CD4F8-FFA4-8EC7-727C-24DFA2D51AB6}"/>
              </a:ext>
            </a:extLst>
          </p:cNvPr>
          <p:cNvSpPr/>
          <p:nvPr/>
        </p:nvSpPr>
        <p:spPr>
          <a:xfrm>
            <a:off x="2522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18">
            <a:extLst>
              <a:ext uri="{FF2B5EF4-FFF2-40B4-BE49-F238E27FC236}">
                <a16:creationId xmlns:a16="http://schemas.microsoft.com/office/drawing/2014/main" id="{B7A867F1-1B5C-EC2D-7330-762CB7EB7E96}"/>
              </a:ext>
            </a:extLst>
          </p:cNvPr>
          <p:cNvSpPr/>
          <p:nvPr/>
        </p:nvSpPr>
        <p:spPr>
          <a:xfrm>
            <a:off x="3033713" y="146051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19">
            <a:extLst>
              <a:ext uri="{FF2B5EF4-FFF2-40B4-BE49-F238E27FC236}">
                <a16:creationId xmlns:a16="http://schemas.microsoft.com/office/drawing/2014/main" id="{86FD96FE-CF34-1124-13FB-BAE3C783481E}"/>
              </a:ext>
            </a:extLst>
          </p:cNvPr>
          <p:cNvSpPr/>
          <p:nvPr/>
        </p:nvSpPr>
        <p:spPr>
          <a:xfrm>
            <a:off x="1970088" y="619126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0">
            <a:extLst>
              <a:ext uri="{FF2B5EF4-FFF2-40B4-BE49-F238E27FC236}">
                <a16:creationId xmlns:a16="http://schemas.microsoft.com/office/drawing/2014/main" id="{EA5C42A4-E731-578E-4663-BA92F42728A1}"/>
              </a:ext>
            </a:extLst>
          </p:cNvPr>
          <p:cNvSpPr/>
          <p:nvPr/>
        </p:nvSpPr>
        <p:spPr>
          <a:xfrm>
            <a:off x="2522538" y="590551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121">
            <a:extLst>
              <a:ext uri="{FF2B5EF4-FFF2-40B4-BE49-F238E27FC236}">
                <a16:creationId xmlns:a16="http://schemas.microsoft.com/office/drawing/2014/main" id="{3D902C1B-D765-07BF-EF55-A55ED40C64B6}"/>
              </a:ext>
            </a:extLst>
          </p:cNvPr>
          <p:cNvSpPr/>
          <p:nvPr/>
        </p:nvSpPr>
        <p:spPr>
          <a:xfrm>
            <a:off x="3033713" y="603251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6" name="橢圓 122">
            <a:extLst>
              <a:ext uri="{FF2B5EF4-FFF2-40B4-BE49-F238E27FC236}">
                <a16:creationId xmlns:a16="http://schemas.microsoft.com/office/drawing/2014/main" id="{BC4A25D4-314B-C176-5978-912FB8188402}"/>
              </a:ext>
            </a:extLst>
          </p:cNvPr>
          <p:cNvSpPr/>
          <p:nvPr/>
        </p:nvSpPr>
        <p:spPr>
          <a:xfrm>
            <a:off x="1982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" name="橢圓 123">
            <a:extLst>
              <a:ext uri="{FF2B5EF4-FFF2-40B4-BE49-F238E27FC236}">
                <a16:creationId xmlns:a16="http://schemas.microsoft.com/office/drawing/2014/main" id="{24FEB172-7763-0349-395A-FB5CE1E23510}"/>
              </a:ext>
            </a:extLst>
          </p:cNvPr>
          <p:cNvSpPr/>
          <p:nvPr/>
        </p:nvSpPr>
        <p:spPr>
          <a:xfrm>
            <a:off x="2535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24">
            <a:extLst>
              <a:ext uri="{FF2B5EF4-FFF2-40B4-BE49-F238E27FC236}">
                <a16:creationId xmlns:a16="http://schemas.microsoft.com/office/drawing/2014/main" id="{5D553D32-290E-7EF9-0B5F-23E3A95CD6F2}"/>
              </a:ext>
            </a:extLst>
          </p:cNvPr>
          <p:cNvSpPr/>
          <p:nvPr/>
        </p:nvSpPr>
        <p:spPr>
          <a:xfrm>
            <a:off x="3046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66">
            <a:extLst>
              <a:ext uri="{FF2B5EF4-FFF2-40B4-BE49-F238E27FC236}">
                <a16:creationId xmlns:a16="http://schemas.microsoft.com/office/drawing/2014/main" id="{E58D1C73-1394-A421-13CD-5A5175365304}"/>
              </a:ext>
            </a:extLst>
          </p:cNvPr>
          <p:cNvSpPr txBox="1"/>
          <p:nvPr/>
        </p:nvSpPr>
        <p:spPr>
          <a:xfrm>
            <a:off x="1905000" y="5258561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507782-2270-82B2-3956-A864DC2A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8CA8-D7C9-44B6-8F78-252262B503B2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9E021-B0F8-8A81-1E9E-5495C20B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CC560-789D-1865-E09D-832A95A6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6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7FCFC65-AAF7-6A88-A661-E5D866A1AF0A}"/>
              </a:ext>
            </a:extLst>
          </p:cNvPr>
          <p:cNvGraphicFramePr>
            <a:graphicFrameLocks/>
          </p:cNvGraphicFramePr>
          <p:nvPr/>
        </p:nvGraphicFramePr>
        <p:xfrm>
          <a:off x="1924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711E416-1CE7-1D57-9B05-C73ED72C2822}"/>
              </a:ext>
            </a:extLst>
          </p:cNvPr>
          <p:cNvGraphicFramePr>
            <a:graphicFrameLocks noGrp="1"/>
          </p:cNvGraphicFramePr>
          <p:nvPr/>
        </p:nvGraphicFramePr>
        <p:xfrm>
          <a:off x="1924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>
            <a:extLst>
              <a:ext uri="{FF2B5EF4-FFF2-40B4-BE49-F238E27FC236}">
                <a16:creationId xmlns:a16="http://schemas.microsoft.com/office/drawing/2014/main" id="{D4FB30F9-8115-8E9F-0B19-A191F0E83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75" y="606426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7F0F5FA2-81C8-7ED4-1F99-14C43BC4697C}"/>
              </a:ext>
            </a:extLst>
          </p:cNvPr>
          <p:cNvSpPr/>
          <p:nvPr/>
        </p:nvSpPr>
        <p:spPr>
          <a:xfrm>
            <a:off x="2435225" y="1835151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96" name="文字方塊 37">
            <a:extLst>
              <a:ext uri="{FF2B5EF4-FFF2-40B4-BE49-F238E27FC236}">
                <a16:creationId xmlns:a16="http://schemas.microsoft.com/office/drawing/2014/main" id="{159832BD-5773-A260-2524-31BBD82F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1:</a:t>
            </a:r>
            <a:endParaRPr lang="zh-TW" altLang="en-US"/>
          </a:p>
        </p:txBody>
      </p:sp>
      <p:sp>
        <p:nvSpPr>
          <p:cNvPr id="26697" name="文字方塊 38">
            <a:extLst>
              <a:ext uri="{FF2B5EF4-FFF2-40B4-BE49-F238E27FC236}">
                <a16:creationId xmlns:a16="http://schemas.microsoft.com/office/drawing/2014/main" id="{653D9209-5AF2-FFA3-2CCE-31076815B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2:</a:t>
            </a:r>
            <a:endParaRPr lang="zh-TW" altLang="en-US"/>
          </a:p>
        </p:txBody>
      </p:sp>
      <p:sp>
        <p:nvSpPr>
          <p:cNvPr id="26698" name="文字方塊 39">
            <a:extLst>
              <a:ext uri="{FF2B5EF4-FFF2-40B4-BE49-F238E27FC236}">
                <a16:creationId xmlns:a16="http://schemas.microsoft.com/office/drawing/2014/main" id="{B4C32B93-7412-45C8-0BC9-5A3ECD65E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3:</a:t>
            </a:r>
            <a:endParaRPr lang="zh-TW" altLang="en-US"/>
          </a:p>
        </p:txBody>
      </p:sp>
      <p:sp>
        <p:nvSpPr>
          <p:cNvPr id="26699" name="文字方塊 40">
            <a:extLst>
              <a:ext uri="{FF2B5EF4-FFF2-40B4-BE49-F238E27FC236}">
                <a16:creationId xmlns:a16="http://schemas.microsoft.com/office/drawing/2014/main" id="{011EBF86-71F4-90E4-1DF0-F0E041667B8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0" name="文字方塊 41">
            <a:extLst>
              <a:ext uri="{FF2B5EF4-FFF2-40B4-BE49-F238E27FC236}">
                <a16:creationId xmlns:a16="http://schemas.microsoft.com/office/drawing/2014/main" id="{046E465B-8BC1-820F-6DFC-F80E55B69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223996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7:</a:t>
            </a:r>
            <a:endParaRPr lang="zh-TW" altLang="en-US"/>
          </a:p>
        </p:txBody>
      </p:sp>
      <p:sp>
        <p:nvSpPr>
          <p:cNvPr id="26701" name="文字方塊 42">
            <a:extLst>
              <a:ext uri="{FF2B5EF4-FFF2-40B4-BE49-F238E27FC236}">
                <a16:creationId xmlns:a16="http://schemas.microsoft.com/office/drawing/2014/main" id="{3B6015D6-72D8-0B6B-5A01-B9656D8B0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8:</a:t>
            </a:r>
            <a:endParaRPr lang="zh-TW" altLang="en-US"/>
          </a:p>
        </p:txBody>
      </p:sp>
      <p:sp>
        <p:nvSpPr>
          <p:cNvPr id="26702" name="文字方塊 43">
            <a:extLst>
              <a:ext uri="{FF2B5EF4-FFF2-40B4-BE49-F238E27FC236}">
                <a16:creationId xmlns:a16="http://schemas.microsoft.com/office/drawing/2014/main" id="{25A73A0E-B5A3-9951-72FC-22FFD3C17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9:</a:t>
            </a:r>
            <a:endParaRPr lang="zh-TW" altLang="en-US"/>
          </a:p>
        </p:txBody>
      </p:sp>
      <p:sp>
        <p:nvSpPr>
          <p:cNvPr id="26703" name="文字方塊 44">
            <a:extLst>
              <a:ext uri="{FF2B5EF4-FFF2-40B4-BE49-F238E27FC236}">
                <a16:creationId xmlns:a16="http://schemas.microsoft.com/office/drawing/2014/main" id="{3B246864-1299-6B11-0F13-47ACB4D1094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970713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4" name="文字方塊 45">
            <a:extLst>
              <a:ext uri="{FF2B5EF4-FFF2-40B4-BE49-F238E27FC236}">
                <a16:creationId xmlns:a16="http://schemas.microsoft.com/office/drawing/2014/main" id="{70FDF63D-3560-9C04-EA13-390CA1F43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0" y="4438651"/>
            <a:ext cx="5222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13:</a:t>
            </a:r>
            <a:endParaRPr lang="zh-TW" altLang="en-US"/>
          </a:p>
        </p:txBody>
      </p:sp>
      <p:sp>
        <p:nvSpPr>
          <p:cNvPr id="26705" name="文字方塊 46">
            <a:extLst>
              <a:ext uri="{FF2B5EF4-FFF2-40B4-BE49-F238E27FC236}">
                <a16:creationId xmlns:a16="http://schemas.microsoft.com/office/drawing/2014/main" id="{FD8308DA-7A11-1C17-11F3-4AD03BDCE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14:</a:t>
            </a:r>
            <a:endParaRPr lang="zh-TW" altLang="en-US"/>
          </a:p>
        </p:txBody>
      </p:sp>
      <p:sp>
        <p:nvSpPr>
          <p:cNvPr id="26706" name="文字方塊 47">
            <a:extLst>
              <a:ext uri="{FF2B5EF4-FFF2-40B4-BE49-F238E27FC236}">
                <a16:creationId xmlns:a16="http://schemas.microsoft.com/office/drawing/2014/main" id="{85D0688B-71C3-2D11-EDFF-8808BC0DE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15:</a:t>
            </a:r>
            <a:endParaRPr lang="zh-TW" altLang="en-US"/>
          </a:p>
        </p:txBody>
      </p:sp>
      <p:sp>
        <p:nvSpPr>
          <p:cNvPr id="26707" name="文字方塊 48">
            <a:extLst>
              <a:ext uri="{FF2B5EF4-FFF2-40B4-BE49-F238E27FC236}">
                <a16:creationId xmlns:a16="http://schemas.microsoft.com/office/drawing/2014/main" id="{F6B1A4B8-20FA-819A-D100-C401E9B6A1A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8" name="文字方塊 50">
            <a:extLst>
              <a:ext uri="{FF2B5EF4-FFF2-40B4-BE49-F238E27FC236}">
                <a16:creationId xmlns:a16="http://schemas.microsoft.com/office/drawing/2014/main" id="{C1561B39-28CC-C6E3-8648-56A59357C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709" name="文字方塊 51">
            <a:extLst>
              <a:ext uri="{FF2B5EF4-FFF2-40B4-BE49-F238E27FC236}">
                <a16:creationId xmlns:a16="http://schemas.microsoft.com/office/drawing/2014/main" id="{1DA10F19-91A0-05B0-6723-376B23120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6710" name="文字方塊 52">
            <a:extLst>
              <a:ext uri="{FF2B5EF4-FFF2-40B4-BE49-F238E27FC236}">
                <a16:creationId xmlns:a16="http://schemas.microsoft.com/office/drawing/2014/main" id="{7DAAB35A-5637-1D8D-DB6C-B5D32DBFE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16:</a:t>
            </a:r>
            <a:endParaRPr lang="zh-TW" altLang="en-US"/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A9E9706C-624E-C34B-358C-516F52369A4B}"/>
              </a:ext>
            </a:extLst>
          </p:cNvPr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矩形 55">
            <a:extLst>
              <a:ext uri="{FF2B5EF4-FFF2-40B4-BE49-F238E27FC236}">
                <a16:creationId xmlns:a16="http://schemas.microsoft.com/office/drawing/2014/main" id="{0862819E-76F4-165C-732F-C1A0446B6C50}"/>
              </a:ext>
            </a:extLst>
          </p:cNvPr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矩形 56">
            <a:extLst>
              <a:ext uri="{FF2B5EF4-FFF2-40B4-BE49-F238E27FC236}">
                <a16:creationId xmlns:a16="http://schemas.microsoft.com/office/drawing/2014/main" id="{9FE40E84-1BC4-50B2-A43E-519728123807}"/>
              </a:ext>
            </a:extLst>
          </p:cNvPr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57">
            <a:extLst>
              <a:ext uri="{FF2B5EF4-FFF2-40B4-BE49-F238E27FC236}">
                <a16:creationId xmlns:a16="http://schemas.microsoft.com/office/drawing/2014/main" id="{C6CCF001-1BE6-C23D-74BE-4C7B11DB0BBA}"/>
              </a:ext>
            </a:extLst>
          </p:cNvPr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58">
            <a:extLst>
              <a:ext uri="{FF2B5EF4-FFF2-40B4-BE49-F238E27FC236}">
                <a16:creationId xmlns:a16="http://schemas.microsoft.com/office/drawing/2014/main" id="{836E69F4-FEF6-B5AD-3B19-6170FF10F6C0}"/>
              </a:ext>
            </a:extLst>
          </p:cNvPr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59">
            <a:extLst>
              <a:ext uri="{FF2B5EF4-FFF2-40B4-BE49-F238E27FC236}">
                <a16:creationId xmlns:a16="http://schemas.microsoft.com/office/drawing/2014/main" id="{915EF3A1-0847-06B5-67EB-D247A44A70E4}"/>
              </a:ext>
            </a:extLst>
          </p:cNvPr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60">
            <a:extLst>
              <a:ext uri="{FF2B5EF4-FFF2-40B4-BE49-F238E27FC236}">
                <a16:creationId xmlns:a16="http://schemas.microsoft.com/office/drawing/2014/main" id="{054D3F18-73EF-FE35-D21F-3A78DEF034A9}"/>
              </a:ext>
            </a:extLst>
          </p:cNvPr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61">
            <a:extLst>
              <a:ext uri="{FF2B5EF4-FFF2-40B4-BE49-F238E27FC236}">
                <a16:creationId xmlns:a16="http://schemas.microsoft.com/office/drawing/2014/main" id="{77D4C03B-A18A-EDB4-166E-3E32135F657F}"/>
              </a:ext>
            </a:extLst>
          </p:cNvPr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62">
            <a:extLst>
              <a:ext uri="{FF2B5EF4-FFF2-40B4-BE49-F238E27FC236}">
                <a16:creationId xmlns:a16="http://schemas.microsoft.com/office/drawing/2014/main" id="{D9E4ED9E-6887-B9A4-0B5C-F84190321238}"/>
              </a:ext>
            </a:extLst>
          </p:cNvPr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63">
            <a:extLst>
              <a:ext uri="{FF2B5EF4-FFF2-40B4-BE49-F238E27FC236}">
                <a16:creationId xmlns:a16="http://schemas.microsoft.com/office/drawing/2014/main" id="{E0FBCF27-4A14-0A53-7813-297AFD314A62}"/>
              </a:ext>
            </a:extLst>
          </p:cNvPr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64">
            <a:extLst>
              <a:ext uri="{FF2B5EF4-FFF2-40B4-BE49-F238E27FC236}">
                <a16:creationId xmlns:a16="http://schemas.microsoft.com/office/drawing/2014/main" id="{09BC6C16-FF7A-539A-0C82-368E2BA7214C}"/>
              </a:ext>
            </a:extLst>
          </p:cNvPr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78E82FA7-EC4F-7996-2B19-206C1B0D38FF}"/>
              </a:ext>
            </a:extLst>
          </p:cNvPr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67">
            <a:extLst>
              <a:ext uri="{FF2B5EF4-FFF2-40B4-BE49-F238E27FC236}">
                <a16:creationId xmlns:a16="http://schemas.microsoft.com/office/drawing/2014/main" id="{F7735365-ACD7-AE70-A708-E5A17D66F3EB}"/>
              </a:ext>
            </a:extLst>
          </p:cNvPr>
          <p:cNvCxnSpPr>
            <a:stCxn id="23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>
            <a:extLst>
              <a:ext uri="{FF2B5EF4-FFF2-40B4-BE49-F238E27FC236}">
                <a16:creationId xmlns:a16="http://schemas.microsoft.com/office/drawing/2014/main" id="{0101EE44-788B-CD47-C4C5-CB914002C7D2}"/>
              </a:ext>
            </a:extLst>
          </p:cNvPr>
          <p:cNvCxnSpPr>
            <a:stCxn id="24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>
            <a:extLst>
              <a:ext uri="{FF2B5EF4-FFF2-40B4-BE49-F238E27FC236}">
                <a16:creationId xmlns:a16="http://schemas.microsoft.com/office/drawing/2014/main" id="{5A5AEB35-D31C-D1F7-669B-4166CDCD87FD}"/>
              </a:ext>
            </a:extLst>
          </p:cNvPr>
          <p:cNvCxnSpPr>
            <a:stCxn id="25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>
            <a:extLst>
              <a:ext uri="{FF2B5EF4-FFF2-40B4-BE49-F238E27FC236}">
                <a16:creationId xmlns:a16="http://schemas.microsoft.com/office/drawing/2014/main" id="{4F467B46-4CB3-38B6-7AD6-36B60C85BD50}"/>
              </a:ext>
            </a:extLst>
          </p:cNvPr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>
            <a:extLst>
              <a:ext uri="{FF2B5EF4-FFF2-40B4-BE49-F238E27FC236}">
                <a16:creationId xmlns:a16="http://schemas.microsoft.com/office/drawing/2014/main" id="{2DDB861F-938C-75A2-918D-88DF61D2977B}"/>
              </a:ext>
            </a:extLst>
          </p:cNvPr>
          <p:cNvCxnSpPr>
            <a:endCxn id="44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>
            <a:extLst>
              <a:ext uri="{FF2B5EF4-FFF2-40B4-BE49-F238E27FC236}">
                <a16:creationId xmlns:a16="http://schemas.microsoft.com/office/drawing/2014/main" id="{A4D7AE4B-307E-A781-C9B9-3B6D3936CAD4}"/>
              </a:ext>
            </a:extLst>
          </p:cNvPr>
          <p:cNvCxnSpPr>
            <a:endCxn id="44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>
            <a:extLst>
              <a:ext uri="{FF2B5EF4-FFF2-40B4-BE49-F238E27FC236}">
                <a16:creationId xmlns:a16="http://schemas.microsoft.com/office/drawing/2014/main" id="{25669E19-F883-6F9D-FB28-10EC4293302D}"/>
              </a:ext>
            </a:extLst>
          </p:cNvPr>
          <p:cNvCxnSpPr>
            <a:stCxn id="31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>
            <a:extLst>
              <a:ext uri="{FF2B5EF4-FFF2-40B4-BE49-F238E27FC236}">
                <a16:creationId xmlns:a16="http://schemas.microsoft.com/office/drawing/2014/main" id="{EBE8BE1E-E27C-376C-60A9-1C5B3E25ACDC}"/>
              </a:ext>
            </a:extLst>
          </p:cNvPr>
          <p:cNvCxnSpPr>
            <a:endCxn id="44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>
            <a:extLst>
              <a:ext uri="{FF2B5EF4-FFF2-40B4-BE49-F238E27FC236}">
                <a16:creationId xmlns:a16="http://schemas.microsoft.com/office/drawing/2014/main" id="{C2E9028F-8A51-92BC-1DCE-0D2A91446636}"/>
              </a:ext>
            </a:extLst>
          </p:cNvPr>
          <p:cNvCxnSpPr>
            <a:endCxn id="44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>
            <a:extLst>
              <a:ext uri="{FF2B5EF4-FFF2-40B4-BE49-F238E27FC236}">
                <a16:creationId xmlns:a16="http://schemas.microsoft.com/office/drawing/2014/main" id="{364E1D3C-5165-3024-0701-B9459BCBE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5" name="橢圓 109">
            <a:extLst>
              <a:ext uri="{FF2B5EF4-FFF2-40B4-BE49-F238E27FC236}">
                <a16:creationId xmlns:a16="http://schemas.microsoft.com/office/drawing/2014/main" id="{B8AEFB70-5005-CD03-3910-C4F2E14B3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926" y="297338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6" name="橢圓 116">
            <a:extLst>
              <a:ext uri="{FF2B5EF4-FFF2-40B4-BE49-F238E27FC236}">
                <a16:creationId xmlns:a16="http://schemas.microsoft.com/office/drawing/2014/main" id="{357B77C9-1520-5C0C-0368-A307BFD17143}"/>
              </a:ext>
            </a:extLst>
          </p:cNvPr>
          <p:cNvSpPr/>
          <p:nvPr/>
        </p:nvSpPr>
        <p:spPr>
          <a:xfrm>
            <a:off x="1970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117">
            <a:extLst>
              <a:ext uri="{FF2B5EF4-FFF2-40B4-BE49-F238E27FC236}">
                <a16:creationId xmlns:a16="http://schemas.microsoft.com/office/drawing/2014/main" id="{35E9B068-F189-AF37-0802-AE3724E8EA39}"/>
              </a:ext>
            </a:extLst>
          </p:cNvPr>
          <p:cNvSpPr/>
          <p:nvPr/>
        </p:nvSpPr>
        <p:spPr>
          <a:xfrm>
            <a:off x="2522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118">
            <a:extLst>
              <a:ext uri="{FF2B5EF4-FFF2-40B4-BE49-F238E27FC236}">
                <a16:creationId xmlns:a16="http://schemas.microsoft.com/office/drawing/2014/main" id="{CF546735-3230-2B8B-0CC6-B23419393AC4}"/>
              </a:ext>
            </a:extLst>
          </p:cNvPr>
          <p:cNvSpPr/>
          <p:nvPr/>
        </p:nvSpPr>
        <p:spPr>
          <a:xfrm>
            <a:off x="3033713" y="146051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119">
            <a:extLst>
              <a:ext uri="{FF2B5EF4-FFF2-40B4-BE49-F238E27FC236}">
                <a16:creationId xmlns:a16="http://schemas.microsoft.com/office/drawing/2014/main" id="{61EF2265-9C55-C56F-2A1E-9AFD5B3D62A0}"/>
              </a:ext>
            </a:extLst>
          </p:cNvPr>
          <p:cNvSpPr/>
          <p:nvPr/>
        </p:nvSpPr>
        <p:spPr>
          <a:xfrm>
            <a:off x="1970088" y="619126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120">
            <a:extLst>
              <a:ext uri="{FF2B5EF4-FFF2-40B4-BE49-F238E27FC236}">
                <a16:creationId xmlns:a16="http://schemas.microsoft.com/office/drawing/2014/main" id="{26887B44-1786-D238-F62B-43B6BA652C54}"/>
              </a:ext>
            </a:extLst>
          </p:cNvPr>
          <p:cNvSpPr/>
          <p:nvPr/>
        </p:nvSpPr>
        <p:spPr>
          <a:xfrm>
            <a:off x="2522538" y="590551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21">
            <a:extLst>
              <a:ext uri="{FF2B5EF4-FFF2-40B4-BE49-F238E27FC236}">
                <a16:creationId xmlns:a16="http://schemas.microsoft.com/office/drawing/2014/main" id="{6D3C854A-6B3F-08F7-5A76-EAF4D461BC54}"/>
              </a:ext>
            </a:extLst>
          </p:cNvPr>
          <p:cNvSpPr/>
          <p:nvPr/>
        </p:nvSpPr>
        <p:spPr>
          <a:xfrm>
            <a:off x="3033713" y="603251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22">
            <a:extLst>
              <a:ext uri="{FF2B5EF4-FFF2-40B4-BE49-F238E27FC236}">
                <a16:creationId xmlns:a16="http://schemas.microsoft.com/office/drawing/2014/main" id="{20978901-6699-AA7A-5B6A-7AA1D1B11FA1}"/>
              </a:ext>
            </a:extLst>
          </p:cNvPr>
          <p:cNvSpPr/>
          <p:nvPr/>
        </p:nvSpPr>
        <p:spPr>
          <a:xfrm>
            <a:off x="1982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23">
            <a:extLst>
              <a:ext uri="{FF2B5EF4-FFF2-40B4-BE49-F238E27FC236}">
                <a16:creationId xmlns:a16="http://schemas.microsoft.com/office/drawing/2014/main" id="{269239D2-3E9E-9D48-2C3F-64A96A449CE3}"/>
              </a:ext>
            </a:extLst>
          </p:cNvPr>
          <p:cNvSpPr/>
          <p:nvPr/>
        </p:nvSpPr>
        <p:spPr>
          <a:xfrm>
            <a:off x="2535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4">
            <a:extLst>
              <a:ext uri="{FF2B5EF4-FFF2-40B4-BE49-F238E27FC236}">
                <a16:creationId xmlns:a16="http://schemas.microsoft.com/office/drawing/2014/main" id="{D5B8DAF9-8F7B-5659-6FFD-A738798CD2EC}"/>
              </a:ext>
            </a:extLst>
          </p:cNvPr>
          <p:cNvSpPr/>
          <p:nvPr/>
        </p:nvSpPr>
        <p:spPr>
          <a:xfrm>
            <a:off x="3046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文字方塊 66">
            <a:extLst>
              <a:ext uri="{FF2B5EF4-FFF2-40B4-BE49-F238E27FC236}">
                <a16:creationId xmlns:a16="http://schemas.microsoft.com/office/drawing/2014/main" id="{9A382C78-1EE5-32AF-9DD2-C9C05A4D0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100" y="5761039"/>
            <a:ext cx="2628900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Shared weights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cxnSp>
        <p:nvCxnSpPr>
          <p:cNvPr id="56" name="直線單箭頭接點 71">
            <a:extLst>
              <a:ext uri="{FF2B5EF4-FFF2-40B4-BE49-F238E27FC236}">
                <a16:creationId xmlns:a16="http://schemas.microsoft.com/office/drawing/2014/main" id="{12757E56-D745-2197-5F23-06F86418E3DC}"/>
              </a:ext>
            </a:extLst>
          </p:cNvPr>
          <p:cNvCxnSpPr>
            <a:stCxn id="24" idx="3"/>
            <a:endCxn id="45" idx="2"/>
          </p:cNvCxnSpPr>
          <p:nvPr/>
        </p:nvCxnSpPr>
        <p:spPr>
          <a:xfrm>
            <a:off x="7681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>
            <a:extLst>
              <a:ext uri="{FF2B5EF4-FFF2-40B4-BE49-F238E27FC236}">
                <a16:creationId xmlns:a16="http://schemas.microsoft.com/office/drawing/2014/main" id="{A77A1010-40CF-8FA6-9197-7347BC97849C}"/>
              </a:ext>
            </a:extLst>
          </p:cNvPr>
          <p:cNvCxnSpPr>
            <a:stCxn id="25" idx="3"/>
            <a:endCxn id="45" idx="2"/>
          </p:cNvCxnSpPr>
          <p:nvPr/>
        </p:nvCxnSpPr>
        <p:spPr>
          <a:xfrm>
            <a:off x="7681913" y="1192214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>
            <a:extLst>
              <a:ext uri="{FF2B5EF4-FFF2-40B4-BE49-F238E27FC236}">
                <a16:creationId xmlns:a16="http://schemas.microsoft.com/office/drawing/2014/main" id="{1776B30D-8D04-D4F9-3F2F-B8B56DB4127E}"/>
              </a:ext>
            </a:extLst>
          </p:cNvPr>
          <p:cNvCxnSpPr>
            <a:stCxn id="26" idx="3"/>
            <a:endCxn id="45" idx="2"/>
          </p:cNvCxnSpPr>
          <p:nvPr/>
        </p:nvCxnSpPr>
        <p:spPr>
          <a:xfrm>
            <a:off x="7681913" y="1654176"/>
            <a:ext cx="1370012" cy="16795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>
            <a:extLst>
              <a:ext uri="{FF2B5EF4-FFF2-40B4-BE49-F238E27FC236}">
                <a16:creationId xmlns:a16="http://schemas.microsoft.com/office/drawing/2014/main" id="{9E31F7D9-A2BA-F2ED-55A5-095C1F1352AF}"/>
              </a:ext>
            </a:extLst>
          </p:cNvPr>
          <p:cNvCxnSpPr>
            <a:endCxn id="45" idx="2"/>
          </p:cNvCxnSpPr>
          <p:nvPr/>
        </p:nvCxnSpPr>
        <p:spPr>
          <a:xfrm>
            <a:off x="7710489" y="2981326"/>
            <a:ext cx="1341437" cy="352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>
            <a:extLst>
              <a:ext uri="{FF2B5EF4-FFF2-40B4-BE49-F238E27FC236}">
                <a16:creationId xmlns:a16="http://schemas.microsoft.com/office/drawing/2014/main" id="{DB6E0F2C-13A0-F0C1-7707-D961230CE5BC}"/>
              </a:ext>
            </a:extLst>
          </p:cNvPr>
          <p:cNvCxnSpPr>
            <a:endCxn id="45" idx="2"/>
          </p:cNvCxnSpPr>
          <p:nvPr/>
        </p:nvCxnSpPr>
        <p:spPr>
          <a:xfrm flipV="1">
            <a:off x="7697789" y="3333751"/>
            <a:ext cx="1354137" cy="12541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>
            <a:extLst>
              <a:ext uri="{FF2B5EF4-FFF2-40B4-BE49-F238E27FC236}">
                <a16:creationId xmlns:a16="http://schemas.microsoft.com/office/drawing/2014/main" id="{CC67EB26-CD0A-30B0-3F8D-E365EFD8CDDE}"/>
              </a:ext>
            </a:extLst>
          </p:cNvPr>
          <p:cNvCxnSpPr>
            <a:endCxn id="45" idx="2"/>
          </p:cNvCxnSpPr>
          <p:nvPr/>
        </p:nvCxnSpPr>
        <p:spPr>
          <a:xfrm flipV="1">
            <a:off x="7697789" y="3333751"/>
            <a:ext cx="1354137" cy="5699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>
            <a:extLst>
              <a:ext uri="{FF2B5EF4-FFF2-40B4-BE49-F238E27FC236}">
                <a16:creationId xmlns:a16="http://schemas.microsoft.com/office/drawing/2014/main" id="{4C3F9193-BA45-5C0B-AF37-81618DAB64E0}"/>
              </a:ext>
            </a:extLst>
          </p:cNvPr>
          <p:cNvCxnSpPr>
            <a:stCxn id="32" idx="3"/>
          </p:cNvCxnSpPr>
          <p:nvPr/>
        </p:nvCxnSpPr>
        <p:spPr>
          <a:xfrm flipV="1">
            <a:off x="7681914" y="3360739"/>
            <a:ext cx="1336675" cy="1762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>
            <a:extLst>
              <a:ext uri="{FF2B5EF4-FFF2-40B4-BE49-F238E27FC236}">
                <a16:creationId xmlns:a16="http://schemas.microsoft.com/office/drawing/2014/main" id="{8C77F3A3-944D-EB49-A84C-B061913F5020}"/>
              </a:ext>
            </a:extLst>
          </p:cNvPr>
          <p:cNvCxnSpPr>
            <a:stCxn id="33" idx="3"/>
          </p:cNvCxnSpPr>
          <p:nvPr/>
        </p:nvCxnSpPr>
        <p:spPr>
          <a:xfrm flipV="1">
            <a:off x="7681913" y="3327401"/>
            <a:ext cx="1358900" cy="22383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>
            <a:extLst>
              <a:ext uri="{FF2B5EF4-FFF2-40B4-BE49-F238E27FC236}">
                <a16:creationId xmlns:a16="http://schemas.microsoft.com/office/drawing/2014/main" id="{B0D18D52-7D01-4999-F570-22BAA2A26328}"/>
              </a:ext>
            </a:extLst>
          </p:cNvPr>
          <p:cNvCxnSpPr>
            <a:stCxn id="34" idx="3"/>
          </p:cNvCxnSpPr>
          <p:nvPr/>
        </p:nvCxnSpPr>
        <p:spPr>
          <a:xfrm flipV="1">
            <a:off x="7681914" y="3389314"/>
            <a:ext cx="1343025" cy="26384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53" name="文字方塊 87">
            <a:extLst>
              <a:ext uri="{FF2B5EF4-FFF2-40B4-BE49-F238E27FC236}">
                <a16:creationId xmlns:a16="http://schemas.microsoft.com/office/drawing/2014/main" id="{884CC3F3-8AE4-3D70-398C-D57E841CA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6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pic>
        <p:nvPicPr>
          <p:cNvPr id="66" name="圖片 86">
            <a:extLst>
              <a:ext uri="{FF2B5EF4-FFF2-40B4-BE49-F238E27FC236}">
                <a16:creationId xmlns:a16="http://schemas.microsoft.com/office/drawing/2014/main" id="{D48CCD6E-57D6-2A50-35DD-823C58D54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1216025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>
            <a:extLst>
              <a:ext uri="{FF2B5EF4-FFF2-40B4-BE49-F238E27FC236}">
                <a16:creationId xmlns:a16="http://schemas.microsoft.com/office/drawing/2014/main" id="{48C8201C-31EB-5DA5-9BB5-D21D87B2A0C9}"/>
              </a:ext>
            </a:extLst>
          </p:cNvPr>
          <p:cNvCxnSpPr/>
          <p:nvPr/>
        </p:nvCxnSpPr>
        <p:spPr>
          <a:xfrm flipV="1">
            <a:off x="3852863" y="1557338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>
            <a:extLst>
              <a:ext uri="{FF2B5EF4-FFF2-40B4-BE49-F238E27FC236}">
                <a16:creationId xmlns:a16="http://schemas.microsoft.com/office/drawing/2014/main" id="{4C9C0988-5038-18FA-4D09-7EA8D05AE88F}"/>
              </a:ext>
            </a:extLst>
          </p:cNvPr>
          <p:cNvCxnSpPr/>
          <p:nvPr/>
        </p:nvCxnSpPr>
        <p:spPr>
          <a:xfrm>
            <a:off x="3546475" y="838200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>
            <a:extLst>
              <a:ext uri="{FF2B5EF4-FFF2-40B4-BE49-F238E27FC236}">
                <a16:creationId xmlns:a16="http://schemas.microsoft.com/office/drawing/2014/main" id="{38DB66E5-346C-3D7F-122F-5E13D3BA5FA7}"/>
              </a:ext>
            </a:extLst>
          </p:cNvPr>
          <p:cNvSpPr txBox="1"/>
          <p:nvPr/>
        </p:nvSpPr>
        <p:spPr>
          <a:xfrm>
            <a:off x="2133600" y="5257801"/>
            <a:ext cx="348304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92">
            <a:extLst>
              <a:ext uri="{FF2B5EF4-FFF2-40B4-BE49-F238E27FC236}">
                <a16:creationId xmlns:a16="http://schemas.microsoft.com/office/drawing/2014/main" id="{0DD49EA3-8618-F1C7-4387-BBB84F619AC2}"/>
              </a:ext>
            </a:extLst>
          </p:cNvPr>
          <p:cNvSpPr txBox="1"/>
          <p:nvPr/>
        </p:nvSpPr>
        <p:spPr>
          <a:xfrm>
            <a:off x="2153478" y="5937960"/>
            <a:ext cx="348532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Even 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F907F-BB06-22B5-AAB0-986FBEDB6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C3B43-1A44-4970-A74F-9BD1B1252310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7D2C3-364A-F743-2F5D-24FAC87B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C7BDC-9678-46F8-6D36-9993638F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8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3E8B6-3C82-2745-5EC7-E7AF7777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81F14-BF4D-4790-BA4E-A03C94607FD8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690DD-1F23-8847-A828-5CFD0F37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B2E87-380C-0029-A1AA-37C3D34A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900323-800D-4A9A-6A0A-D4348C02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Results</a:t>
            </a:r>
          </a:p>
        </p:txBody>
      </p:sp>
      <p:pic>
        <p:nvPicPr>
          <p:cNvPr id="2050" name="Picture 2" descr="Face Id: Deep learning for face recognition | by Youssef Fenjiro | Medium">
            <a:extLst>
              <a:ext uri="{FF2B5EF4-FFF2-40B4-BE49-F238E27FC236}">
                <a16:creationId xmlns:a16="http://schemas.microsoft.com/office/drawing/2014/main" id="{4BFA81FF-3CE7-DFB6-4779-40EDF6EFEB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63" y="1676400"/>
            <a:ext cx="8510154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23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0726" y="1345676"/>
            <a:ext cx="9050531" cy="4166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1901" y="966655"/>
            <a:ext cx="888365" cy="2997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Preview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926" y="5574845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  </a:t>
            </a:r>
            <a:r>
              <a:rPr sz="3000" spc="-847" baseline="-4166" dirty="0">
                <a:solidFill>
                  <a:srgbClr val="FFFFFF"/>
                </a:solidFill>
                <a:latin typeface="Arial"/>
                <a:cs typeface="Arial"/>
              </a:rPr>
              <a:t>2017Lecture</a:t>
            </a:r>
            <a:r>
              <a:rPr sz="3000" spc="-15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96814" y="968687"/>
            <a:ext cx="19583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[Zeiler and Fergus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2013]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5866" y="918983"/>
            <a:ext cx="2118995" cy="292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>
              <a:lnSpc>
                <a:spcPct val="117200"/>
              </a:lnSpc>
              <a:spcBef>
                <a:spcPts val="100"/>
              </a:spcBef>
            </a:pPr>
            <a:r>
              <a:rPr sz="800" spc="-5" dirty="0">
                <a:latin typeface="Carlito"/>
                <a:cs typeface="Carlito"/>
              </a:rPr>
              <a:t>Visualization of VGG-16 by Lane McIntosh. VGG-16  </a:t>
            </a:r>
            <a:r>
              <a:rPr sz="800" dirty="0">
                <a:latin typeface="Carlito"/>
                <a:cs typeface="Carlito"/>
              </a:rPr>
              <a:t>architecture </a:t>
            </a:r>
            <a:r>
              <a:rPr sz="800" spc="-5" dirty="0">
                <a:latin typeface="Carlito"/>
                <a:cs typeface="Carlito"/>
              </a:rPr>
              <a:t>from [Simonyan </a:t>
            </a:r>
            <a:r>
              <a:rPr sz="800" dirty="0">
                <a:latin typeface="Carlito"/>
                <a:cs typeface="Carlito"/>
              </a:rPr>
              <a:t>and </a:t>
            </a:r>
            <a:r>
              <a:rPr sz="800" spc="-5" dirty="0">
                <a:latin typeface="Carlito"/>
                <a:cs typeface="Carlito"/>
              </a:rPr>
              <a:t>Zisserman</a:t>
            </a:r>
            <a:r>
              <a:rPr sz="800" spc="-90" dirty="0">
                <a:latin typeface="Carlito"/>
                <a:cs typeface="Carlito"/>
              </a:rPr>
              <a:t> </a:t>
            </a:r>
            <a:r>
              <a:rPr sz="800" spc="-5" dirty="0">
                <a:latin typeface="Carlito"/>
                <a:cs typeface="Carlito"/>
              </a:rPr>
              <a:t>2014].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AC25DB4-5FE7-4560-8D08-60BE55D47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099D-D746-45FD-9B56-95C97405C64E}" type="datetime1">
              <a:rPr lang="en-US" smtClean="0"/>
              <a:t>21-Oct-25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A05F46-5B08-4369-941F-5CF703B3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DDADDE1-3BF9-4297-A191-E548DB6F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3877020"/>
            <a:ext cx="9144000" cy="2124075"/>
            <a:chOff x="0" y="3019768"/>
            <a:chExt cx="9144000" cy="2124075"/>
          </a:xfrm>
        </p:grpSpPr>
        <p:sp>
          <p:nvSpPr>
            <p:cNvPr id="3" name="object 3"/>
            <p:cNvSpPr/>
            <p:nvPr/>
          </p:nvSpPr>
          <p:spPr>
            <a:xfrm>
              <a:off x="2377145" y="3019768"/>
              <a:ext cx="3085243" cy="15683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08238" y="3125868"/>
              <a:ext cx="1176472" cy="14535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11901" y="966655"/>
            <a:ext cx="888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Preview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1821" y="947201"/>
            <a:ext cx="6206062" cy="2857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933296F-EEBB-445A-90D7-1D5EC822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0BC6-91CF-4A20-9915-552AE42D3D1A}" type="datetime1">
              <a:rPr lang="en-US" smtClean="0"/>
              <a:t>21-Oct-25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9E235D8-9340-4773-9BE2-FBA3C83D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1D40275-F719-48BD-BD57-38CE5966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4199" y="857252"/>
            <a:ext cx="8581390" cy="4533265"/>
            <a:chOff x="410199" y="0"/>
            <a:chExt cx="8581390" cy="4533265"/>
          </a:xfrm>
        </p:grpSpPr>
        <p:sp>
          <p:nvSpPr>
            <p:cNvPr id="3" name="object 3"/>
            <p:cNvSpPr/>
            <p:nvPr/>
          </p:nvSpPr>
          <p:spPr>
            <a:xfrm>
              <a:off x="460049" y="76899"/>
              <a:ext cx="4308841" cy="44558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0197" y="0"/>
              <a:ext cx="1341755" cy="889000"/>
            </a:xfrm>
            <a:custGeom>
              <a:avLst/>
              <a:gdLst/>
              <a:ahLst/>
              <a:cxnLst/>
              <a:rect l="l" t="t" r="r" b="b"/>
              <a:pathLst>
                <a:path w="1341755" h="889000">
                  <a:moveTo>
                    <a:pt x="1341704" y="256374"/>
                  </a:moveTo>
                  <a:lnTo>
                    <a:pt x="957287" y="256374"/>
                  </a:lnTo>
                  <a:lnTo>
                    <a:pt x="957287" y="0"/>
                  </a:lnTo>
                  <a:lnTo>
                    <a:pt x="0" y="0"/>
                  </a:lnTo>
                  <a:lnTo>
                    <a:pt x="0" y="256374"/>
                  </a:lnTo>
                  <a:lnTo>
                    <a:pt x="658012" y="256374"/>
                  </a:lnTo>
                  <a:lnTo>
                    <a:pt x="658012" y="888784"/>
                  </a:lnTo>
                  <a:lnTo>
                    <a:pt x="1341704" y="888784"/>
                  </a:lnTo>
                  <a:lnTo>
                    <a:pt x="1341704" y="256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51921" y="170029"/>
              <a:ext cx="7163135" cy="257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824" y="170125"/>
              <a:ext cx="1548765" cy="1777364"/>
            </a:xfrm>
            <a:custGeom>
              <a:avLst/>
              <a:gdLst/>
              <a:ahLst/>
              <a:cxnLst/>
              <a:rect l="l" t="t" r="r" b="b"/>
              <a:pathLst>
                <a:path w="1548764" h="1777364">
                  <a:moveTo>
                    <a:pt x="1300339" y="0"/>
                  </a:moveTo>
                  <a:lnTo>
                    <a:pt x="1548139" y="0"/>
                  </a:lnTo>
                  <a:lnTo>
                    <a:pt x="1548139" y="257700"/>
                  </a:lnTo>
                  <a:lnTo>
                    <a:pt x="1300339" y="257700"/>
                  </a:lnTo>
                  <a:lnTo>
                    <a:pt x="1300339" y="0"/>
                  </a:lnTo>
                  <a:close/>
                </a:path>
                <a:path w="1548764" h="1777364">
                  <a:moveTo>
                    <a:pt x="0" y="1144471"/>
                  </a:moveTo>
                  <a:lnTo>
                    <a:pt x="565498" y="1144471"/>
                  </a:lnTo>
                  <a:lnTo>
                    <a:pt x="565498" y="1776870"/>
                  </a:lnTo>
                  <a:lnTo>
                    <a:pt x="0" y="1776870"/>
                  </a:lnTo>
                  <a:lnTo>
                    <a:pt x="0" y="1144471"/>
                  </a:lnTo>
                  <a:close/>
                </a:path>
                <a:path w="1548764" h="1777364">
                  <a:moveTo>
                    <a:pt x="1424239" y="257700"/>
                  </a:moveTo>
                  <a:lnTo>
                    <a:pt x="632041" y="1367663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5117" y="1509984"/>
              <a:ext cx="94882" cy="1076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82165" y="2908094"/>
              <a:ext cx="4009048" cy="4538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74109" y="3438543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338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33109" y="3342568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63759" y="1380983"/>
            <a:ext cx="256349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 5x5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dirty="0">
                <a:latin typeface="Arial"/>
                <a:cs typeface="Arial"/>
              </a:rPr>
              <a:t>(32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total)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02141" y="2713553"/>
            <a:ext cx="35306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We </a:t>
            </a:r>
            <a:r>
              <a:rPr dirty="0">
                <a:latin typeface="Arial"/>
                <a:cs typeface="Arial"/>
              </a:rPr>
              <a:t>call </a:t>
            </a:r>
            <a:r>
              <a:rPr spc="-5" dirty="0">
                <a:latin typeface="Arial"/>
                <a:cs typeface="Arial"/>
              </a:rPr>
              <a:t>the layer </a:t>
            </a:r>
            <a:r>
              <a:rPr dirty="0">
                <a:latin typeface="Arial"/>
                <a:cs typeface="Arial"/>
              </a:rPr>
              <a:t>convolutional  </a:t>
            </a:r>
            <a:r>
              <a:rPr spc="-5" dirty="0">
                <a:latin typeface="Arial"/>
                <a:cs typeface="Arial"/>
              </a:rPr>
              <a:t>because it is </a:t>
            </a:r>
            <a:r>
              <a:rPr dirty="0">
                <a:latin typeface="Arial"/>
                <a:cs typeface="Arial"/>
              </a:rPr>
              <a:t>related </a:t>
            </a:r>
            <a:r>
              <a:rPr spc="-5" dirty="0">
                <a:latin typeface="Arial"/>
                <a:cs typeface="Arial"/>
              </a:rPr>
              <a:t>to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convolution  </a:t>
            </a:r>
            <a:r>
              <a:rPr spc="-5" dirty="0">
                <a:latin typeface="Arial"/>
                <a:cs typeface="Arial"/>
              </a:rPr>
              <a:t>of two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signals: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92188" y="4667634"/>
            <a:ext cx="30187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elementwise </a:t>
            </a:r>
            <a:r>
              <a:rPr sz="1400" dirty="0">
                <a:latin typeface="Arial"/>
                <a:cs typeface="Arial"/>
              </a:rPr>
              <a:t>multiplication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sum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filter and the </a:t>
            </a:r>
            <a:r>
              <a:rPr sz="1400" dirty="0">
                <a:latin typeface="Arial"/>
                <a:cs typeface="Arial"/>
              </a:rPr>
              <a:t>signal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(image)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628798" y="1239093"/>
            <a:ext cx="1943100" cy="57594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</a:rPr>
              <a:t>one filter</a:t>
            </a:r>
            <a:r>
              <a:rPr sz="1800" spc="-20" dirty="0">
                <a:solidFill>
                  <a:srgbClr val="FF0000"/>
                </a:solidFill>
              </a:rPr>
              <a:t> </a:t>
            </a:r>
            <a:r>
              <a:rPr sz="1800" spc="-5" dirty="0">
                <a:solidFill>
                  <a:srgbClr val="FF0000"/>
                </a:solidFill>
              </a:rPr>
              <a:t>=&gt;</a:t>
            </a:r>
            <a:endParaRPr sz="1800"/>
          </a:p>
          <a:p>
            <a:pPr marL="12700"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</a:rPr>
              <a:t>one activation</a:t>
            </a:r>
            <a:r>
              <a:rPr sz="1800" spc="-8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map</a:t>
            </a:r>
            <a:endParaRPr sz="1800"/>
          </a:p>
        </p:txBody>
      </p:sp>
      <p:grpSp>
        <p:nvGrpSpPr>
          <p:cNvPr id="15" name="object 15"/>
          <p:cNvGrpSpPr/>
          <p:nvPr/>
        </p:nvGrpSpPr>
        <p:grpSpPr>
          <a:xfrm>
            <a:off x="2017301" y="1026450"/>
            <a:ext cx="4672965" cy="3074670"/>
            <a:chOff x="493299" y="169200"/>
            <a:chExt cx="4672965" cy="3074670"/>
          </a:xfrm>
        </p:grpSpPr>
        <p:sp>
          <p:nvSpPr>
            <p:cNvPr id="16" name="object 16"/>
            <p:cNvSpPr/>
            <p:nvPr/>
          </p:nvSpPr>
          <p:spPr>
            <a:xfrm>
              <a:off x="1153260" y="178725"/>
              <a:ext cx="4003675" cy="2407920"/>
            </a:xfrm>
            <a:custGeom>
              <a:avLst/>
              <a:gdLst/>
              <a:ahLst/>
              <a:cxnLst/>
              <a:rect l="l" t="t" r="r" b="b"/>
              <a:pathLst>
                <a:path w="4003675" h="2407920">
                  <a:moveTo>
                    <a:pt x="3755329" y="0"/>
                  </a:moveTo>
                  <a:lnTo>
                    <a:pt x="4003129" y="0"/>
                  </a:lnTo>
                  <a:lnTo>
                    <a:pt x="4003129" y="257700"/>
                  </a:lnTo>
                  <a:lnTo>
                    <a:pt x="3755329" y="257700"/>
                  </a:lnTo>
                  <a:lnTo>
                    <a:pt x="3755329" y="0"/>
                  </a:lnTo>
                  <a:close/>
                </a:path>
                <a:path w="4003675" h="2407920">
                  <a:moveTo>
                    <a:pt x="3879229" y="257700"/>
                  </a:moveTo>
                  <a:lnTo>
                    <a:pt x="0" y="2407893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8122" y="2549569"/>
              <a:ext cx="109917" cy="884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2823" y="2601369"/>
              <a:ext cx="565785" cy="632460"/>
            </a:xfrm>
            <a:custGeom>
              <a:avLst/>
              <a:gdLst/>
              <a:ahLst/>
              <a:cxnLst/>
              <a:rect l="l" t="t" r="r" b="b"/>
              <a:pathLst>
                <a:path w="565785" h="632460">
                  <a:moveTo>
                    <a:pt x="0" y="0"/>
                  </a:moveTo>
                  <a:lnTo>
                    <a:pt x="565498" y="0"/>
                  </a:lnTo>
                  <a:lnTo>
                    <a:pt x="565498" y="632398"/>
                  </a:lnTo>
                  <a:lnTo>
                    <a:pt x="0" y="6323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67997" y="5220555"/>
            <a:ext cx="106553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latin typeface="Carlito"/>
                <a:cs typeface="Carlito"/>
              </a:rPr>
              <a:t>Figure copyright Andrej</a:t>
            </a:r>
            <a:r>
              <a:rPr sz="600" spc="-60" dirty="0">
                <a:latin typeface="Carlito"/>
                <a:cs typeface="Carlito"/>
              </a:rPr>
              <a:t> </a:t>
            </a:r>
            <a:r>
              <a:rPr sz="600" spc="-5" dirty="0">
                <a:latin typeface="Carlito"/>
                <a:cs typeface="Carlito"/>
              </a:rPr>
              <a:t>Karpathy.</a:t>
            </a:r>
            <a:endParaRPr sz="600">
              <a:latin typeface="Carlito"/>
              <a:cs typeface="Carlito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4294967295"/>
          </p:nvPr>
        </p:nvSpPr>
        <p:spPr>
          <a:xfrm>
            <a:off x="8904313" y="4704893"/>
            <a:ext cx="1590040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pc="-5" smtClean="0"/>
              <a:t>Presented by Dr. Noshina Tariq with thanks to  Dr. AKHTAR JAMIL </a:t>
            </a:r>
            <a:endParaRPr spc="-5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E3EA8DC-F9BB-4681-9872-C49D05CC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E87BE-CF33-40F0-B799-5EAF9611CCBB}" type="datetime1">
              <a:rPr lang="en-US" smtClean="0"/>
              <a:t>21-Oct-25</a:t>
            </a:fld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3F3B8670-EE9A-4695-9C42-4EB99171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101399"/>
            <a:ext cx="9144000" cy="4899660"/>
            <a:chOff x="0" y="244149"/>
            <a:chExt cx="9144000" cy="4899660"/>
          </a:xfrm>
        </p:grpSpPr>
        <p:sp>
          <p:nvSpPr>
            <p:cNvPr id="3" name="object 3"/>
            <p:cNvSpPr/>
            <p:nvPr/>
          </p:nvSpPr>
          <p:spPr>
            <a:xfrm>
              <a:off x="0" y="244149"/>
              <a:ext cx="9143981" cy="4378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175" y="2088273"/>
              <a:ext cx="2192645" cy="20024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40201" y="857250"/>
            <a:ext cx="6877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preview: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926" y="5574845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  </a:t>
            </a:r>
            <a:r>
              <a:rPr sz="3000" spc="-847" baseline="-4166" dirty="0">
                <a:solidFill>
                  <a:srgbClr val="FFFFFF"/>
                </a:solidFill>
                <a:latin typeface="Arial"/>
                <a:cs typeface="Arial"/>
              </a:rPr>
              <a:t>2017Lecture</a:t>
            </a:r>
            <a:r>
              <a:rPr sz="3000" spc="-15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286502" y="6553201"/>
            <a:ext cx="324189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r>
              <a:rPr lang="en-US" sz="1200" spc="-5" smtClean="0"/>
              <a:t>Presented by Dr. Noshina Tariq with thanks to  Dr. AKHTAR JAMIL </a:t>
            </a:r>
            <a:endParaRPr sz="1200"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611890" y="6557814"/>
            <a:ext cx="4514850" cy="237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090"/>
              </a:lnSpc>
            </a:pPr>
            <a:fld id="{DA4464C8-2207-47DD-B81B-BE2D475CFB3C}" type="datetime1">
              <a:rPr lang="en-US" sz="1200" spc="-5" smtClean="0"/>
              <a:t>21-Oct-25</a:t>
            </a:fld>
            <a:endParaRPr sz="1200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F8CDA-7743-F75F-3394-ADE391C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05F0431E-FBDD-DD73-43AF-516FBD29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B8BCD149-788A-A7B8-291D-700A1DC10273}"/>
              </a:ext>
            </a:extLst>
          </p:cNvPr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FA74C2FB-BE9F-973E-B25D-27840D67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A9A72F25-9F6D-4D68-91BE-8A1ECA0483AF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>
            <a:extLst>
              <a:ext uri="{FF2B5EF4-FFF2-40B4-BE49-F238E27FC236}">
                <a16:creationId xmlns:a16="http://schemas.microsoft.com/office/drawing/2014/main" id="{5863E84B-B97E-BD0A-B57B-6A1B30ACB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9919F024-E85E-2D86-5DBF-CC5A8F7EF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978EAF48-772C-B12E-3069-942FD34F52B9}"/>
              </a:ext>
            </a:extLst>
          </p:cNvPr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B95E169A-D2BF-77E1-9D0D-258E1B0EF5F7}"/>
              </a:ext>
            </a:extLst>
          </p:cNvPr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4DE690BE-FC53-FE15-4E1E-8D477FB8A395}"/>
              </a:ext>
            </a:extLst>
          </p:cNvPr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10664587-5F16-1EBA-5A2F-7E4E2DA00BE2}"/>
              </a:ext>
            </a:extLst>
          </p:cNvPr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8BA09434-ED09-CDCD-6DAB-2EA99A902C04}"/>
              </a:ext>
            </a:extLst>
          </p:cNvPr>
          <p:cNvSpPr txBox="1"/>
          <p:nvPr/>
        </p:nvSpPr>
        <p:spPr>
          <a:xfrm>
            <a:off x="4848219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B49D1D6C-EAD9-D15E-23B2-2434B9ECFB3C}"/>
              </a:ext>
            </a:extLst>
          </p:cNvPr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C5B7330A-9993-D3AF-7E69-7C428B47958A}"/>
              </a:ext>
            </a:extLst>
          </p:cNvPr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A0B00DE3-5D26-2876-3B29-E00642B051A9}"/>
              </a:ext>
            </a:extLst>
          </p:cNvPr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E16DB56F-7D4D-5424-2408-D2DDED52D321}"/>
              </a:ext>
            </a:extLst>
          </p:cNvPr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0D81172B-ACB1-E3B0-32C9-059DAE9ACC99}"/>
              </a:ext>
            </a:extLst>
          </p:cNvPr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A4AC8ED1-AD78-CF0C-CA03-925762FCB7D8}"/>
              </a:ext>
            </a:extLst>
          </p:cNvPr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8D9BD540-4A50-E888-B946-38F85F599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AF20D98C-A541-E1D4-163B-71DC3F561AB4}"/>
              </a:ext>
            </a:extLst>
          </p:cNvPr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8981B4AD-FC24-E3BF-596E-575D03AAB45C}"/>
              </a:ext>
            </a:extLst>
          </p:cNvPr>
          <p:cNvSpPr/>
          <p:nvPr/>
        </p:nvSpPr>
        <p:spPr>
          <a:xfrm>
            <a:off x="6692901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1E99F5C7-60BB-6087-9DD7-21708E692864}"/>
              </a:ext>
            </a:extLst>
          </p:cNvPr>
          <p:cNvSpPr/>
          <p:nvPr/>
        </p:nvSpPr>
        <p:spPr>
          <a:xfrm>
            <a:off x="6692901" y="5080001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125FE-D5B4-39B6-269C-CDF6741E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828A-0766-4E55-9CE4-948EFF5AC1E9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116DC-E7C3-6D1F-D460-DFB8E6A97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87957-4426-0A78-5378-790D3912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>
            <a:extLst>
              <a:ext uri="{FF2B5EF4-FFF2-40B4-BE49-F238E27FC236}">
                <a16:creationId xmlns:a16="http://schemas.microsoft.com/office/drawing/2014/main" id="{A5AAB61B-A222-9EC3-B608-099689FA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Flattening</a:t>
            </a:r>
            <a:endParaRPr lang="zh-TW" altLang="en-US"/>
          </a:p>
        </p:txBody>
      </p:sp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F4717A8E-8A8E-608C-05E2-F212905AC060}"/>
              </a:ext>
            </a:extLst>
          </p:cNvPr>
          <p:cNvGrpSpPr>
            <a:grpSpLocks/>
          </p:cNvGrpSpPr>
          <p:nvPr/>
        </p:nvGrpSpPr>
        <p:grpSpPr bwMode="auto">
          <a:xfrm>
            <a:off x="1790700" y="2473326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C1B4703-B81C-DB53-0B0D-72E449FC89D7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C728FC3-87AB-BC44-C3E5-E4A2FFBB0617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C687E0C8-31E8-C9FE-AF89-B6A10B0100DD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E997B9C9-A6DB-B0CF-379A-C08E5339936C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F996354-61CC-B0ED-6559-8B5432F00315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949BBB0E-58A5-0A5F-8B86-0349113AC21A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0B990C5-40B8-BB04-3A9C-C0907B0DE729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D2B7F0A0-A00D-50FE-16B6-0B166D49F8C3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2C9A6311-1D8F-88BF-0000-5CFA83FE1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886201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74BF0280-381E-0FEE-6756-7A0C59A95460}"/>
              </a:ext>
            </a:extLst>
          </p:cNvPr>
          <p:cNvSpPr/>
          <p:nvPr/>
        </p:nvSpPr>
        <p:spPr>
          <a:xfrm>
            <a:off x="5736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25375954-D505-8764-C94E-97864A04841E}"/>
              </a:ext>
            </a:extLst>
          </p:cNvPr>
          <p:cNvSpPr/>
          <p:nvPr/>
        </p:nvSpPr>
        <p:spPr>
          <a:xfrm>
            <a:off x="5736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F9BC13C8-32EE-D11D-2145-2AA16A5EF185}"/>
              </a:ext>
            </a:extLst>
          </p:cNvPr>
          <p:cNvSpPr/>
          <p:nvPr/>
        </p:nvSpPr>
        <p:spPr>
          <a:xfrm>
            <a:off x="5736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A0790BAE-958D-D590-6593-31167692400B}"/>
              </a:ext>
            </a:extLst>
          </p:cNvPr>
          <p:cNvSpPr/>
          <p:nvPr/>
        </p:nvSpPr>
        <p:spPr>
          <a:xfrm>
            <a:off x="5736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99CE6569-DFED-865D-C02C-9A8459CEB3D9}"/>
              </a:ext>
            </a:extLst>
          </p:cNvPr>
          <p:cNvSpPr/>
          <p:nvPr/>
        </p:nvSpPr>
        <p:spPr>
          <a:xfrm>
            <a:off x="5736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F7049545-FAE0-799E-3097-5E0EF3D32812}"/>
              </a:ext>
            </a:extLst>
          </p:cNvPr>
          <p:cNvSpPr/>
          <p:nvPr/>
        </p:nvSpPr>
        <p:spPr>
          <a:xfrm>
            <a:off x="5736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B24AB704-BDEE-B160-5E43-0FC210BF0D9E}"/>
              </a:ext>
            </a:extLst>
          </p:cNvPr>
          <p:cNvSpPr/>
          <p:nvPr/>
        </p:nvSpPr>
        <p:spPr>
          <a:xfrm>
            <a:off x="5736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7A657E28-4E6C-DC01-9998-52B224CFE7FB}"/>
              </a:ext>
            </a:extLst>
          </p:cNvPr>
          <p:cNvSpPr/>
          <p:nvPr/>
        </p:nvSpPr>
        <p:spPr>
          <a:xfrm>
            <a:off x="5736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1A78CA90-C1A3-80E0-45B2-C030E3A6A900}"/>
              </a:ext>
            </a:extLst>
          </p:cNvPr>
          <p:cNvSpPr/>
          <p:nvPr/>
        </p:nvSpPr>
        <p:spPr>
          <a:xfrm>
            <a:off x="6511926" y="31908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648225B8-C804-E01B-5313-C49B280EABE9}"/>
              </a:ext>
            </a:extLst>
          </p:cNvPr>
          <p:cNvSpPr/>
          <p:nvPr/>
        </p:nvSpPr>
        <p:spPr>
          <a:xfrm>
            <a:off x="8997951" y="34194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F29667CE-F718-346D-5A0D-3462EDB219D7}"/>
              </a:ext>
            </a:extLst>
          </p:cNvPr>
          <p:cNvGrpSpPr>
            <a:grpSpLocks/>
          </p:cNvGrpSpPr>
          <p:nvPr/>
        </p:nvGrpSpPr>
        <p:grpSpPr bwMode="auto">
          <a:xfrm>
            <a:off x="7126288" y="2724151"/>
            <a:ext cx="3200400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50B62113-306C-0EAF-73C4-1F09B9B8A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D1048FFC-9986-5ADF-753E-2704398EDC68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0BE505AF-9CEE-6F6E-E053-A68FA3E29150}"/>
              </a:ext>
            </a:extLst>
          </p:cNvPr>
          <p:cNvSpPr/>
          <p:nvPr/>
        </p:nvSpPr>
        <p:spPr>
          <a:xfrm>
            <a:off x="3849689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50012-E0B5-5B74-3502-B71DD1DD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FA9E5-0E50-42A3-85B9-926CFCDAD946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7A028-431C-9DC3-335F-1C043F292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56DD7-2A6E-61F1-4326-8EF124DC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Review of Previous Lecture</a:t>
            </a:r>
          </a:p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dirty="0"/>
              <a:t>Introduction to Convolutional Neural Networks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4911-6124-4270-A0DD-22C7BC69F63A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6A944AA5-35E1-F1BB-502C-6C3D77FCA6E4}"/>
              </a:ext>
            </a:extLst>
          </p:cNvPr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>
            <a:extLst>
              <a:ext uri="{FF2B5EF4-FFF2-40B4-BE49-F238E27FC236}">
                <a16:creationId xmlns:a16="http://schemas.microsoft.com/office/drawing/2014/main" id="{1D6CE49C-E29D-3F45-627F-6D830BD8A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3D8654E8-E0A4-F7F9-E354-DA60E22A3FEE}"/>
              </a:ext>
            </a:extLst>
          </p:cNvPr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E70B869C-C7FB-2854-B513-11BEB1797611}"/>
              </a:ext>
            </a:extLst>
          </p:cNvPr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AA760419-7989-05A3-BA0B-706B71410C1C}"/>
              </a:ext>
            </a:extLst>
          </p:cNvPr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E5F4DEDE-9F75-1C5C-B0D0-8FB6AC7B20B9}"/>
              </a:ext>
            </a:extLst>
          </p:cNvPr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14902C2A-5DE2-830B-DD72-0E645C9A651D}"/>
              </a:ext>
            </a:extLst>
          </p:cNvPr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7A823F5A-02C6-F5C4-E938-D4F6411C0EED}"/>
              </a:ext>
            </a:extLst>
          </p:cNvPr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CA33C0B2-9921-2E62-4C97-E323AAC5027C}"/>
              </a:ext>
            </a:extLst>
          </p:cNvPr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DB69D3F3-E493-B9CB-9458-FD17B728E13E}"/>
              </a:ext>
            </a:extLst>
          </p:cNvPr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>
            <a:extLst>
              <a:ext uri="{FF2B5EF4-FFF2-40B4-BE49-F238E27FC236}">
                <a16:creationId xmlns:a16="http://schemas.microsoft.com/office/drawing/2014/main" id="{75F00DE9-128B-3AA3-1BF1-90C7F15A5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1140F8F3-6388-CF8E-79A2-87BFF66B1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051DDB46-78B3-7DE7-F808-25FAF0E50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>
            <a:extLst>
              <a:ext uri="{FF2B5EF4-FFF2-40B4-BE49-F238E27FC236}">
                <a16:creationId xmlns:a16="http://schemas.microsoft.com/office/drawing/2014/main" id="{912DD82C-B0E1-4989-648E-6121A85571F5}"/>
              </a:ext>
            </a:extLst>
          </p:cNvPr>
          <p:cNvCxnSpPr/>
          <p:nvPr/>
        </p:nvCxnSpPr>
        <p:spPr>
          <a:xfrm>
            <a:off x="3725864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>
            <a:extLst>
              <a:ext uri="{FF2B5EF4-FFF2-40B4-BE49-F238E27FC236}">
                <a16:creationId xmlns:a16="http://schemas.microsoft.com/office/drawing/2014/main" id="{DC75FBFA-757A-CAD0-B583-CA59CBF36444}"/>
              </a:ext>
            </a:extLst>
          </p:cNvPr>
          <p:cNvCxnSpPr/>
          <p:nvPr/>
        </p:nvCxnSpPr>
        <p:spPr>
          <a:xfrm>
            <a:off x="5653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>
            <a:extLst>
              <a:ext uri="{FF2B5EF4-FFF2-40B4-BE49-F238E27FC236}">
                <a16:creationId xmlns:a16="http://schemas.microsoft.com/office/drawing/2014/main" id="{861567AE-7AAA-11A5-154B-36551E1E5399}"/>
              </a:ext>
            </a:extLst>
          </p:cNvPr>
          <p:cNvCxnSpPr/>
          <p:nvPr/>
        </p:nvCxnSpPr>
        <p:spPr>
          <a:xfrm>
            <a:off x="6083301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>
            <a:extLst>
              <a:ext uri="{FF2B5EF4-FFF2-40B4-BE49-F238E27FC236}">
                <a16:creationId xmlns:a16="http://schemas.microsoft.com/office/drawing/2014/main" id="{92BEB8AE-F2FF-2EEB-2E4C-CF4D9151116F}"/>
              </a:ext>
            </a:extLst>
          </p:cNvPr>
          <p:cNvCxnSpPr/>
          <p:nvPr/>
        </p:nvCxnSpPr>
        <p:spPr>
          <a:xfrm>
            <a:off x="6340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>
            <a:extLst>
              <a:ext uri="{FF2B5EF4-FFF2-40B4-BE49-F238E27FC236}">
                <a16:creationId xmlns:a16="http://schemas.microsoft.com/office/drawing/2014/main" id="{3AAA04D2-14F7-8A32-CA6F-F78F77D37015}"/>
              </a:ext>
            </a:extLst>
          </p:cNvPr>
          <p:cNvGraphicFramePr>
            <a:graphicFrameLocks noGrp="1"/>
          </p:cNvGraphicFramePr>
          <p:nvPr/>
        </p:nvGraphicFramePr>
        <p:xfrm>
          <a:off x="2247900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>
            <a:extLst>
              <a:ext uri="{FF2B5EF4-FFF2-40B4-BE49-F238E27FC236}">
                <a16:creationId xmlns:a16="http://schemas.microsoft.com/office/drawing/2014/main" id="{DC791F16-1C82-AA53-EA5D-CD46F7C53BC3}"/>
              </a:ext>
            </a:extLst>
          </p:cNvPr>
          <p:cNvGraphicFramePr>
            <a:graphicFrameLocks noGrp="1"/>
          </p:cNvGraphicFramePr>
          <p:nvPr/>
        </p:nvGraphicFramePr>
        <p:xfrm>
          <a:off x="3016250" y="2368551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>
            <a:extLst>
              <a:ext uri="{FF2B5EF4-FFF2-40B4-BE49-F238E27FC236}">
                <a16:creationId xmlns:a16="http://schemas.microsoft.com/office/drawing/2014/main" id="{381DD21F-CF85-C874-EF22-3B94A1270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088" y="2452689"/>
            <a:ext cx="18018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90A34C25-9D5A-1542-4512-E03016E59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1350" y="2522539"/>
            <a:ext cx="692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>
            <a:extLst>
              <a:ext uri="{FF2B5EF4-FFF2-40B4-BE49-F238E27FC236}">
                <a16:creationId xmlns:a16="http://schemas.microsoft.com/office/drawing/2014/main" id="{ABCD9431-E17B-CC59-488D-CFF5534CE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314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>
            <a:extLst>
              <a:ext uri="{FF2B5EF4-FFF2-40B4-BE49-F238E27FC236}">
                <a16:creationId xmlns:a16="http://schemas.microsoft.com/office/drawing/2014/main" id="{21463270-FAA4-C524-0C94-3F263A6D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1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>
            <a:extLst>
              <a:ext uri="{FF2B5EF4-FFF2-40B4-BE49-F238E27FC236}">
                <a16:creationId xmlns:a16="http://schemas.microsoft.com/office/drawing/2014/main" id="{10ABE7AE-512D-CEA9-58CD-E2E22FA3A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>
            <a:extLst>
              <a:ext uri="{FF2B5EF4-FFF2-40B4-BE49-F238E27FC236}">
                <a16:creationId xmlns:a16="http://schemas.microsoft.com/office/drawing/2014/main" id="{D3E430BA-A79F-434D-03E2-C5E51A02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9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9" name="橢圓 62">
            <a:extLst>
              <a:ext uri="{FF2B5EF4-FFF2-40B4-BE49-F238E27FC236}">
                <a16:creationId xmlns:a16="http://schemas.microsoft.com/office/drawing/2014/main" id="{BA7F3D30-C611-1841-644A-A1511E930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4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-1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0" name="橢圓 63">
            <a:extLst>
              <a:ext uri="{FF2B5EF4-FFF2-40B4-BE49-F238E27FC236}">
                <a16:creationId xmlns:a16="http://schemas.microsoft.com/office/drawing/2014/main" id="{4847D810-CCC7-083B-0216-771F57198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239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-3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1" name="橢圓 64">
            <a:extLst>
              <a:ext uri="{FF2B5EF4-FFF2-40B4-BE49-F238E27FC236}">
                <a16:creationId xmlns:a16="http://schemas.microsoft.com/office/drawing/2014/main" id="{24FD0B63-C2F7-A5D2-185F-A01D3B46B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2" name="矩形 65">
            <a:extLst>
              <a:ext uri="{FF2B5EF4-FFF2-40B4-BE49-F238E27FC236}">
                <a16:creationId xmlns:a16="http://schemas.microsoft.com/office/drawing/2014/main" id="{75770B89-5B93-AD6B-72DC-3EAF4A2273DA}"/>
              </a:ext>
            </a:extLst>
          </p:cNvPr>
          <p:cNvSpPr/>
          <p:nvPr/>
        </p:nvSpPr>
        <p:spPr>
          <a:xfrm>
            <a:off x="3176588" y="5092701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>
            <a:extLst>
              <a:ext uri="{FF2B5EF4-FFF2-40B4-BE49-F238E27FC236}">
                <a16:creationId xmlns:a16="http://schemas.microsoft.com/office/drawing/2014/main" id="{6E46003D-2FA9-9E57-DD8B-A79640A51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34" name="矩形 70">
            <a:extLst>
              <a:ext uri="{FF2B5EF4-FFF2-40B4-BE49-F238E27FC236}">
                <a16:creationId xmlns:a16="http://schemas.microsoft.com/office/drawing/2014/main" id="{D54B0B21-4F87-2BD6-0EB9-A5AAC1D5C174}"/>
              </a:ext>
            </a:extLst>
          </p:cNvPr>
          <p:cNvSpPr/>
          <p:nvPr/>
        </p:nvSpPr>
        <p:spPr>
          <a:xfrm>
            <a:off x="5464176" y="5105401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>
            <a:extLst>
              <a:ext uri="{FF2B5EF4-FFF2-40B4-BE49-F238E27FC236}">
                <a16:creationId xmlns:a16="http://schemas.microsoft.com/office/drawing/2014/main" id="{02C1B56E-47C7-FEB7-59C0-6B4FC9082B52}"/>
              </a:ext>
            </a:extLst>
          </p:cNvPr>
          <p:cNvSpPr/>
          <p:nvPr/>
        </p:nvSpPr>
        <p:spPr>
          <a:xfrm>
            <a:off x="4606925" y="5583239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A290E559-7125-6268-7790-F5D361466A77}"/>
              </a:ext>
            </a:extLst>
          </p:cNvPr>
          <p:cNvSpPr/>
          <p:nvPr/>
        </p:nvSpPr>
        <p:spPr>
          <a:xfrm>
            <a:off x="1898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>
            <a:extLst>
              <a:ext uri="{FF2B5EF4-FFF2-40B4-BE49-F238E27FC236}">
                <a16:creationId xmlns:a16="http://schemas.microsoft.com/office/drawing/2014/main" id="{9EE0051C-52C6-49F9-E7CB-1A03DAFCCC2A}"/>
              </a:ext>
            </a:extLst>
          </p:cNvPr>
          <p:cNvSpPr/>
          <p:nvPr/>
        </p:nvSpPr>
        <p:spPr>
          <a:xfrm>
            <a:off x="2746376" y="4598989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>
            <a:extLst>
              <a:ext uri="{FF2B5EF4-FFF2-40B4-BE49-F238E27FC236}">
                <a16:creationId xmlns:a16="http://schemas.microsoft.com/office/drawing/2014/main" id="{890CDD20-9CBA-8847-2FBD-3D68108F53B7}"/>
              </a:ext>
            </a:extLst>
          </p:cNvPr>
          <p:cNvCxnSpPr/>
          <p:nvPr/>
        </p:nvCxnSpPr>
        <p:spPr>
          <a:xfrm flipH="1">
            <a:off x="7272339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FD885697-216B-EF69-DC1F-27419B5D1A53}"/>
              </a:ext>
            </a:extLst>
          </p:cNvPr>
          <p:cNvCxnSpPr>
            <a:endCxn id="37" idx="3"/>
          </p:cNvCxnSpPr>
          <p:nvPr/>
        </p:nvCxnSpPr>
        <p:spPr>
          <a:xfrm flipH="1">
            <a:off x="7272339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>
            <a:extLst>
              <a:ext uri="{FF2B5EF4-FFF2-40B4-BE49-F238E27FC236}">
                <a16:creationId xmlns:a16="http://schemas.microsoft.com/office/drawing/2014/main" id="{314E607D-BEE3-B288-2F35-05D7A707E5BB}"/>
              </a:ext>
            </a:extLst>
          </p:cNvPr>
          <p:cNvCxnSpPr/>
          <p:nvPr/>
        </p:nvCxnSpPr>
        <p:spPr>
          <a:xfrm>
            <a:off x="5638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>
            <a:extLst>
              <a:ext uri="{FF2B5EF4-FFF2-40B4-BE49-F238E27FC236}">
                <a16:creationId xmlns:a16="http://schemas.microsoft.com/office/drawing/2014/main" id="{CD22AB15-B798-E3EF-10F2-445F365FFA57}"/>
              </a:ext>
            </a:extLst>
          </p:cNvPr>
          <p:cNvCxnSpPr/>
          <p:nvPr/>
        </p:nvCxnSpPr>
        <p:spPr>
          <a:xfrm>
            <a:off x="4648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>
            <a:extLst>
              <a:ext uri="{FF2B5EF4-FFF2-40B4-BE49-F238E27FC236}">
                <a16:creationId xmlns:a16="http://schemas.microsoft.com/office/drawing/2014/main" id="{393DA0F6-5225-652B-DE7F-50C7DA9DD33C}"/>
              </a:ext>
            </a:extLst>
          </p:cNvPr>
          <p:cNvCxnSpPr>
            <a:cxnSpLocks/>
          </p:cNvCxnSpPr>
          <p:nvPr/>
        </p:nvCxnSpPr>
        <p:spPr>
          <a:xfrm flipH="1">
            <a:off x="5486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>
            <a:extLst>
              <a:ext uri="{FF2B5EF4-FFF2-40B4-BE49-F238E27FC236}">
                <a16:creationId xmlns:a16="http://schemas.microsoft.com/office/drawing/2014/main" id="{B843405C-7E31-C5AD-28CE-EC6F8CE879D0}"/>
              </a:ext>
            </a:extLst>
          </p:cNvPr>
          <p:cNvCxnSpPr>
            <a:cxnSpLocks/>
          </p:cNvCxnSpPr>
          <p:nvPr/>
        </p:nvCxnSpPr>
        <p:spPr>
          <a:xfrm flipH="1">
            <a:off x="3810001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>
            <a:extLst>
              <a:ext uri="{FF2B5EF4-FFF2-40B4-BE49-F238E27FC236}">
                <a16:creationId xmlns:a16="http://schemas.microsoft.com/office/drawing/2014/main" id="{94A6A185-8945-DC60-405F-35239918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>
            <a:extLst>
              <a:ext uri="{FF2B5EF4-FFF2-40B4-BE49-F238E27FC236}">
                <a16:creationId xmlns:a16="http://schemas.microsoft.com/office/drawing/2014/main" id="{E3E240C7-040C-58D9-C3BC-0C52FE2D710A}"/>
              </a:ext>
            </a:extLst>
          </p:cNvPr>
          <p:cNvCxnSpPr/>
          <p:nvPr/>
        </p:nvCxnSpPr>
        <p:spPr>
          <a:xfrm>
            <a:off x="3570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E2E0EB-E74D-9B4D-5FF5-0633BD36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BEC82-27A3-4D97-B440-47556F23A544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C9396-3B40-0331-788A-D96E3E03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A0611-D0B9-3D73-96A5-0EE99FCC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4780702B-AA04-9476-0E5A-C100BB116E96}"/>
              </a:ext>
            </a:extLst>
          </p:cNvPr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6868" name="矩形 9">
            <a:extLst>
              <a:ext uri="{FF2B5EF4-FFF2-40B4-BE49-F238E27FC236}">
                <a16:creationId xmlns:a16="http://schemas.microsoft.com/office/drawing/2014/main" id="{08E3343E-9D82-7C08-EED1-DF59AB0BB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EBDE8BD0-C7EA-BAF0-96D9-A6A433B29723}"/>
              </a:ext>
            </a:extLst>
          </p:cNvPr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108CDF80-0AC2-2E2D-A4B1-F5EB387E48E4}"/>
              </a:ext>
            </a:extLst>
          </p:cNvPr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0602EBEB-823C-D141-19A3-173D90564260}"/>
              </a:ext>
            </a:extLst>
          </p:cNvPr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A34C0C77-1689-6435-8A18-0BA72B17508D}"/>
              </a:ext>
            </a:extLst>
          </p:cNvPr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F69D4968-D53F-5FBB-33AD-92A5D7D010F1}"/>
              </a:ext>
            </a:extLst>
          </p:cNvPr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26E63930-0A14-7A16-BC41-2982E7AD9E00}"/>
              </a:ext>
            </a:extLst>
          </p:cNvPr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11F6D25C-04A0-9B36-2106-3DD5743557A3}"/>
              </a:ext>
            </a:extLst>
          </p:cNvPr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02A4E29D-FFEF-0BE2-42C8-DC75C5B572C0}"/>
              </a:ext>
            </a:extLst>
          </p:cNvPr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85" name="文字方塊 41">
            <a:extLst>
              <a:ext uri="{FF2B5EF4-FFF2-40B4-BE49-F238E27FC236}">
                <a16:creationId xmlns:a16="http://schemas.microsoft.com/office/drawing/2014/main" id="{16F1B72E-8061-B270-C486-2AE45DBB9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Input</a:t>
            </a:r>
            <a:endParaRPr lang="zh-TW" altLang="en-US" sz="2000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C1CC7561-FEBA-153A-00B8-AB26BE2FB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1" y="1874838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DC6DF1BD-A19B-8647-FDEC-501FF7B5C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119438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42">
            <a:extLst>
              <a:ext uri="{FF2B5EF4-FFF2-40B4-BE49-F238E27FC236}">
                <a16:creationId xmlns:a16="http://schemas.microsoft.com/office/drawing/2014/main" id="{0A398F1B-6148-20CB-E945-F6FE40AA9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19735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43">
            <a:extLst>
              <a:ext uri="{FF2B5EF4-FFF2-40B4-BE49-F238E27FC236}">
                <a16:creationId xmlns:a16="http://schemas.microsoft.com/office/drawing/2014/main" id="{8C1BA0DC-811F-E0B2-F2C1-D17FCFF66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1" y="5238751"/>
            <a:ext cx="4219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22">
            <a:extLst>
              <a:ext uri="{FF2B5EF4-FFF2-40B4-BE49-F238E27FC236}">
                <a16:creationId xmlns:a16="http://schemas.microsoft.com/office/drawing/2014/main" id="{3A693ACF-3D6B-D917-CFA3-601D6FA33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 x 28 x 28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B8A0B1C0-C921-8FB2-DCE3-8166049DB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1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25 x 26 x 26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BC1DD31A-628B-4614-8F06-CE9DC7376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25 x 13 x 13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2" name="文字方塊 25">
            <a:extLst>
              <a:ext uri="{FF2B5EF4-FFF2-40B4-BE49-F238E27FC236}">
                <a16:creationId xmlns:a16="http://schemas.microsoft.com/office/drawing/2014/main" id="{96183D70-8288-FBDC-E4A5-B942FB492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50 x 11 x 11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21B85382-2245-0A50-AEED-6ABED9A1D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76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50 x 5 x 5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cxnSp>
        <p:nvCxnSpPr>
          <p:cNvPr id="24" name="直線單箭頭接點 32">
            <a:extLst>
              <a:ext uri="{FF2B5EF4-FFF2-40B4-BE49-F238E27FC236}">
                <a16:creationId xmlns:a16="http://schemas.microsoft.com/office/drawing/2014/main" id="{E0F7031F-E009-7B68-B4BB-236182135B4A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7096125" y="2151064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id="{6F4E12A5-AA1A-67E7-11B4-82BD457CA112}"/>
              </a:ext>
            </a:extLst>
          </p:cNvPr>
          <p:cNvCxnSpPr/>
          <p:nvPr/>
        </p:nvCxnSpPr>
        <p:spPr>
          <a:xfrm flipH="1" flipV="1">
            <a:off x="7096125" y="3249614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AF96CBCF-862A-9190-4C07-7949580EE843}"/>
              </a:ext>
            </a:extLst>
          </p:cNvPr>
          <p:cNvCxnSpPr/>
          <p:nvPr/>
        </p:nvCxnSpPr>
        <p:spPr>
          <a:xfrm flipH="1" flipV="1">
            <a:off x="7096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4D7E53A5-7E25-0D64-ED9E-2CFE9DD33CD6}"/>
              </a:ext>
            </a:extLst>
          </p:cNvPr>
          <p:cNvCxnSpPr/>
          <p:nvPr/>
        </p:nvCxnSpPr>
        <p:spPr>
          <a:xfrm flipH="1" flipV="1">
            <a:off x="7104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">
            <a:extLst>
              <a:ext uri="{FF2B5EF4-FFF2-40B4-BE49-F238E27FC236}">
                <a16:creationId xmlns:a16="http://schemas.microsoft.com/office/drawing/2014/main" id="{8E8C0F72-1E2D-B6A1-AD5A-05825E362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9" y="2309814"/>
            <a:ext cx="3157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 for each filter?</a:t>
            </a:r>
            <a:endParaRPr lang="zh-TW" altLang="en-US" sz="2000"/>
          </a:p>
        </p:txBody>
      </p:sp>
      <p:sp>
        <p:nvSpPr>
          <p:cNvPr id="29" name="文字方塊 27">
            <a:extLst>
              <a:ext uri="{FF2B5EF4-FFF2-40B4-BE49-F238E27FC236}">
                <a16:creationId xmlns:a16="http://schemas.microsoft.com/office/drawing/2014/main" id="{35D17410-ACBB-0971-C9C2-5E59A031C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6" y="4406901"/>
            <a:ext cx="315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</a:t>
            </a:r>
          </a:p>
          <a:p>
            <a:pPr eaLnBrk="1" hangingPunct="1"/>
            <a:r>
              <a:rPr lang="en-US" altLang="zh-TW" sz="2000"/>
              <a:t>for each filter?</a:t>
            </a:r>
            <a:endParaRPr lang="zh-TW" altLang="en-US"/>
          </a:p>
        </p:txBody>
      </p:sp>
      <p:sp>
        <p:nvSpPr>
          <p:cNvPr id="30" name="文字方塊 3">
            <a:extLst>
              <a:ext uri="{FF2B5EF4-FFF2-40B4-BE49-F238E27FC236}">
                <a16:creationId xmlns:a16="http://schemas.microsoft.com/office/drawing/2014/main" id="{34101D21-AF0E-0B1B-8D04-D533D7CF5BE5}"/>
              </a:ext>
            </a:extLst>
          </p:cNvPr>
          <p:cNvSpPr txBox="1"/>
          <p:nvPr/>
        </p:nvSpPr>
        <p:spPr>
          <a:xfrm>
            <a:off x="4697529" y="2507093"/>
            <a:ext cx="48781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/>
              <a:t>9</a:t>
            </a:r>
            <a:endParaRPr lang="zh-TW" altLang="en-US" sz="2000" dirty="0"/>
          </a:p>
        </p:txBody>
      </p:sp>
      <p:sp>
        <p:nvSpPr>
          <p:cNvPr id="31" name="文字方塊 40">
            <a:extLst>
              <a:ext uri="{FF2B5EF4-FFF2-40B4-BE49-F238E27FC236}">
                <a16:creationId xmlns:a16="http://schemas.microsoft.com/office/drawing/2014/main" id="{A7B4E1D2-9171-F657-10E7-78D0A3A6FEA7}"/>
              </a:ext>
            </a:extLst>
          </p:cNvPr>
          <p:cNvSpPr txBox="1"/>
          <p:nvPr/>
        </p:nvSpPr>
        <p:spPr>
          <a:xfrm>
            <a:off x="4343401" y="4495800"/>
            <a:ext cx="95185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225=</a:t>
            </a:r>
          </a:p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25x9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pic>
        <p:nvPicPr>
          <p:cNvPr id="32" name="圖片 46">
            <a:extLst>
              <a:ext uri="{FF2B5EF4-FFF2-40B4-BE49-F238E27FC236}">
                <a16:creationId xmlns:a16="http://schemas.microsoft.com/office/drawing/2014/main" id="{819E5648-6DD3-1244-DF76-7C041D264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1" y="2132013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3BDD4-EB00-BA27-ED79-83706428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8444-5BCA-4ACB-BD71-F4105CFE7AF3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DF3BA-4F3E-E191-B1ED-142A4B13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43916-5553-E457-E9C2-233D9050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DD21FD01-5DD9-DFB5-4288-15125A783510}"/>
              </a:ext>
            </a:extLst>
          </p:cNvPr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>
            <a:extLst>
              <a:ext uri="{FF2B5EF4-FFF2-40B4-BE49-F238E27FC236}">
                <a16:creationId xmlns:a16="http://schemas.microsoft.com/office/drawing/2014/main" id="{6B4F27E8-A0A3-8A3A-6293-F49C6278B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7FFA7371-95F1-BBD8-E057-AECA86CD95B5}"/>
              </a:ext>
            </a:extLst>
          </p:cNvPr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D04D2339-CC22-543E-751F-CBE8BCAFDB14}"/>
              </a:ext>
            </a:extLst>
          </p:cNvPr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96270F69-D943-7691-EB58-7D14D1755786}"/>
              </a:ext>
            </a:extLst>
          </p:cNvPr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CF0C0AF0-9C70-72ED-E400-D74397E3F7DD}"/>
              </a:ext>
            </a:extLst>
          </p:cNvPr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7B247B2A-F9B1-154B-B23E-A61859E89DA0}"/>
              </a:ext>
            </a:extLst>
          </p:cNvPr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93989B57-C89B-1B83-F18C-54B944C14EE2}"/>
              </a:ext>
            </a:extLst>
          </p:cNvPr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3502D820-C4BC-7905-A6B2-BB6D058986C7}"/>
              </a:ext>
            </a:extLst>
          </p:cNvPr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F7A7EFC-D864-7B12-AFEA-CAF69A757EC6}"/>
              </a:ext>
            </a:extLst>
          </p:cNvPr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1CB94495-0315-3C29-6356-856B89FD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914401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BC2396C0-1848-EB2D-59B0-8012FD961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 x 28 x 28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1BE3C3F1-8657-7A49-97E6-CA0A7143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 x 26 x 26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D88A25A1-C664-548A-B304-C9F1FF1C5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 x 13 x 13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312BA96F-8EFF-7CC2-446C-A316009D7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50 x 11 x 11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9" name="文字方塊 26">
            <a:extLst>
              <a:ext uri="{FF2B5EF4-FFF2-40B4-BE49-F238E27FC236}">
                <a16:creationId xmlns:a16="http://schemas.microsoft.com/office/drawing/2014/main" id="{79FF845C-5990-21C6-6DBE-D870F7E1C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50 x 5 x 5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20" name="文字方塊 32">
            <a:extLst>
              <a:ext uri="{FF2B5EF4-FFF2-40B4-BE49-F238E27FC236}">
                <a16:creationId xmlns:a16="http://schemas.microsoft.com/office/drawing/2014/main" id="{06224392-771A-BC3D-F3D2-FBD1C63B83F2}"/>
              </a:ext>
            </a:extLst>
          </p:cNvPr>
          <p:cNvSpPr txBox="1"/>
          <p:nvPr/>
        </p:nvSpPr>
        <p:spPr>
          <a:xfrm>
            <a:off x="4791597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AA67E9E9-6B7A-1FC7-D613-ECB4281B8E19}"/>
              </a:ext>
            </a:extLst>
          </p:cNvPr>
          <p:cNvSpPr/>
          <p:nvPr/>
        </p:nvSpPr>
        <p:spPr>
          <a:xfrm rot="10800000">
            <a:off x="6388100" y="5651501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020E6EB5-35B2-F530-236F-7844717922FD}"/>
              </a:ext>
            </a:extLst>
          </p:cNvPr>
          <p:cNvSpPr/>
          <p:nvPr/>
        </p:nvSpPr>
        <p:spPr>
          <a:xfrm rot="16200000">
            <a:off x="3675857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>
            <a:extLst>
              <a:ext uri="{FF2B5EF4-FFF2-40B4-BE49-F238E27FC236}">
                <a16:creationId xmlns:a16="http://schemas.microsoft.com/office/drawing/2014/main" id="{2E4724CA-9D79-5F02-CEAD-A580725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1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885C5001-2440-831E-141F-79D5B8134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051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1250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grpSp>
        <p:nvGrpSpPr>
          <p:cNvPr id="25" name="群組 40">
            <a:extLst>
              <a:ext uri="{FF2B5EF4-FFF2-40B4-BE49-F238E27FC236}">
                <a16:creationId xmlns:a16="http://schemas.microsoft.com/office/drawing/2014/main" id="{6D619001-C129-1B25-D1CE-6A5BB88E3F08}"/>
              </a:ext>
            </a:extLst>
          </p:cNvPr>
          <p:cNvGrpSpPr>
            <a:grpSpLocks/>
          </p:cNvGrpSpPr>
          <p:nvPr/>
        </p:nvGrpSpPr>
        <p:grpSpPr bwMode="auto">
          <a:xfrm>
            <a:off x="2038351" y="2208214"/>
            <a:ext cx="2906713" cy="3201987"/>
            <a:chOff x="-1595803" y="3999117"/>
            <a:chExt cx="2906568" cy="3201477"/>
          </a:xfrm>
        </p:grpSpPr>
        <p:pic>
          <p:nvPicPr>
            <p:cNvPr id="37925" name="圖片 44">
              <a:extLst>
                <a:ext uri="{FF2B5EF4-FFF2-40B4-BE49-F238E27FC236}">
                  <a16:creationId xmlns:a16="http://schemas.microsoft.com/office/drawing/2014/main" id="{1AFF607F-2DA6-4C28-E818-F27B863F2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>
              <a:extLst>
                <a:ext uri="{FF2B5EF4-FFF2-40B4-BE49-F238E27FC236}">
                  <a16:creationId xmlns:a16="http://schemas.microsoft.com/office/drawing/2014/main" id="{85ED9889-590C-334E-43A4-CB4916C433DA}"/>
                </a:ext>
              </a:extLst>
            </p:cNvPr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>
            <a:extLst>
              <a:ext uri="{FF2B5EF4-FFF2-40B4-BE49-F238E27FC236}">
                <a16:creationId xmlns:a16="http://schemas.microsoft.com/office/drawing/2014/main" id="{6C9F9076-B516-6729-754A-38BA510E9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914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>
            <a:extLst>
              <a:ext uri="{FF2B5EF4-FFF2-40B4-BE49-F238E27FC236}">
                <a16:creationId xmlns:a16="http://schemas.microsoft.com/office/drawing/2014/main" id="{BBED630E-920D-8433-4A42-E9E62493B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FC921-84BA-7939-A80D-67615A0D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D60B-1E89-4123-8F66-A2A7B2A861AA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806A11-B1AC-3CC1-6BC6-994D33CC6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DD340-899C-A7AD-10D4-59B507A5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523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5951" y="0"/>
            <a:ext cx="6878320" cy="9042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2106295">
              <a:lnSpc>
                <a:spcPts val="5255"/>
              </a:lnSpc>
              <a:spcBef>
                <a:spcPts val="100"/>
              </a:spcBef>
            </a:pPr>
            <a:r>
              <a:rPr sz="4400" spc="-2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400" spc="-2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2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2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4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3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340" dirty="0">
                <a:solidFill>
                  <a:srgbClr val="FFFFFF"/>
                </a:solidFill>
                <a:latin typeface="Trebuchet MS"/>
                <a:cs typeface="Trebuchet MS"/>
              </a:rPr>
              <a:t>ge</a:t>
            </a:r>
            <a:r>
              <a:rPr sz="4400" spc="-2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21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4400">
              <a:latin typeface="Trebuchet MS"/>
              <a:cs typeface="Trebuchet MS"/>
            </a:endParaRPr>
          </a:p>
          <a:p>
            <a:pPr marL="12700">
              <a:lnSpc>
                <a:spcPts val="1655"/>
              </a:lnSpc>
            </a:pP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import</a:t>
            </a:r>
            <a:r>
              <a:rPr sz="1400" spc="-50" dirty="0">
                <a:solidFill>
                  <a:srgbClr val="F8257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tensorflow</a:t>
            </a:r>
            <a:r>
              <a:rPr sz="1400" spc="-4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2571"/>
                </a:solidFill>
                <a:latin typeface="Courier New"/>
                <a:cs typeface="Courier New"/>
              </a:rPr>
              <a:t>as</a:t>
            </a:r>
            <a:r>
              <a:rPr sz="1400" spc="-55" dirty="0">
                <a:solidFill>
                  <a:srgbClr val="F82571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5951" y="1102318"/>
            <a:ext cx="7138670" cy="508010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spcBef>
                <a:spcPts val="480"/>
              </a:spcBef>
            </a:pPr>
            <a:r>
              <a:rPr sz="1400" spc="-10" dirty="0">
                <a:solidFill>
                  <a:srgbClr val="66D9EE"/>
                </a:solidFill>
                <a:latin typeface="Courier New"/>
                <a:cs typeface="Courier New"/>
              </a:rPr>
              <a:t>def</a:t>
            </a:r>
            <a:r>
              <a:rPr sz="1400" spc="-90" dirty="0">
                <a:solidFill>
                  <a:srgbClr val="66D9E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6E12D"/>
                </a:solidFill>
                <a:latin typeface="Courier New"/>
                <a:cs typeface="Courier New"/>
              </a:rPr>
              <a:t>generate_model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():</a:t>
            </a:r>
            <a:endParaRPr sz="1400">
              <a:latin typeface="Courier New"/>
              <a:cs typeface="Courier New"/>
            </a:endParaRPr>
          </a:p>
          <a:p>
            <a:pPr marL="686435" marR="3605529" indent="-343535">
              <a:lnSpc>
                <a:spcPts val="2180"/>
              </a:lnSpc>
              <a:spcBef>
                <a:spcPts val="40"/>
              </a:spcBef>
            </a:pP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model</a:t>
            </a:r>
            <a:r>
              <a:rPr sz="1400" spc="5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70" dirty="0">
                <a:solidFill>
                  <a:srgbClr val="F8257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Sequential([ </a:t>
            </a:r>
            <a:r>
              <a:rPr sz="1400" spc="-82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75705E"/>
                </a:solidFill>
                <a:latin typeface="Courier New"/>
                <a:cs typeface="Courier New"/>
              </a:rPr>
              <a:t>#</a:t>
            </a:r>
            <a:r>
              <a:rPr sz="1400" spc="-30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first</a:t>
            </a:r>
            <a:r>
              <a:rPr sz="1400" spc="-35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convolutional</a:t>
            </a:r>
            <a:r>
              <a:rPr sz="1400" spc="-150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705E"/>
                </a:solidFill>
                <a:latin typeface="Courier New"/>
                <a:cs typeface="Courier New"/>
              </a:rPr>
              <a:t>layer</a:t>
            </a:r>
            <a:endParaRPr sz="1400">
              <a:latin typeface="Courier New"/>
              <a:cs typeface="Courier New"/>
            </a:endParaRPr>
          </a:p>
          <a:p>
            <a:pPr marL="685800" marR="5080">
              <a:lnSpc>
                <a:spcPts val="2080"/>
              </a:lnSpc>
              <a:spcBef>
                <a:spcPts val="114"/>
              </a:spcBef>
            </a:pP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Conv2D(</a:t>
            </a:r>
            <a:r>
              <a:rPr sz="1400" spc="-15" dirty="0">
                <a:solidFill>
                  <a:srgbClr val="AD81FF"/>
                </a:solidFill>
                <a:latin typeface="Courier New"/>
                <a:cs typeface="Courier New"/>
              </a:rPr>
              <a:t>32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3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filter_size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3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4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activation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5" dirty="0">
                <a:solidFill>
                  <a:srgbClr val="E6DB74"/>
                </a:solidFill>
                <a:latin typeface="Courier New"/>
                <a:cs typeface="Courier New"/>
              </a:rPr>
              <a:t>'relu’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), </a:t>
            </a:r>
            <a:r>
              <a:rPr sz="1400" spc="-83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MaxPool2D(pool_size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5" dirty="0">
                <a:solidFill>
                  <a:srgbClr val="AD81FF"/>
                </a:solidFill>
                <a:latin typeface="Courier New"/>
                <a:cs typeface="Courier New"/>
              </a:rPr>
              <a:t>2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-3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strides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2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),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 marL="686435">
              <a:spcBef>
                <a:spcPts val="930"/>
              </a:spcBef>
            </a:pPr>
            <a:r>
              <a:rPr sz="1400" dirty="0">
                <a:solidFill>
                  <a:srgbClr val="75705E"/>
                </a:solidFill>
                <a:latin typeface="Courier New"/>
                <a:cs typeface="Courier New"/>
              </a:rPr>
              <a:t>#</a:t>
            </a:r>
            <a:r>
              <a:rPr sz="1400" spc="-15" dirty="0">
                <a:solidFill>
                  <a:srgbClr val="75705E"/>
                </a:solidFill>
                <a:latin typeface="Courier New"/>
                <a:cs typeface="Courier New"/>
              </a:rPr>
              <a:t> second</a:t>
            </a:r>
            <a:r>
              <a:rPr sz="1400" spc="-25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convolutional</a:t>
            </a:r>
            <a:r>
              <a:rPr sz="1400" spc="-70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layer</a:t>
            </a:r>
            <a:endParaRPr sz="1400">
              <a:latin typeface="Courier New"/>
              <a:cs typeface="Courier New"/>
            </a:endParaRPr>
          </a:p>
          <a:p>
            <a:pPr marL="685800" marR="5080">
              <a:lnSpc>
                <a:spcPct val="125699"/>
              </a:lnSpc>
            </a:pP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Conv2D(</a:t>
            </a:r>
            <a:r>
              <a:rPr sz="1400" spc="-15" dirty="0">
                <a:solidFill>
                  <a:srgbClr val="AD81FF"/>
                </a:solidFill>
                <a:latin typeface="Courier New"/>
                <a:cs typeface="Courier New"/>
              </a:rPr>
              <a:t>64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3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filter_size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3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4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activation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5" dirty="0">
                <a:solidFill>
                  <a:srgbClr val="E6DB74"/>
                </a:solidFill>
                <a:latin typeface="Courier New"/>
                <a:cs typeface="Courier New"/>
              </a:rPr>
              <a:t>'relu’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), </a:t>
            </a:r>
            <a:r>
              <a:rPr sz="1400" spc="-83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MaxPool2D(pool_size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5" dirty="0">
                <a:solidFill>
                  <a:srgbClr val="AD81FF"/>
                </a:solidFill>
                <a:latin typeface="Courier New"/>
                <a:cs typeface="Courier New"/>
              </a:rPr>
              <a:t>2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-3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strides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2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),</a:t>
            </a:r>
            <a:endParaRPr sz="14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1850">
              <a:latin typeface="Courier New"/>
              <a:cs typeface="Courier New"/>
            </a:endParaRPr>
          </a:p>
          <a:p>
            <a:pPr marL="521970" marR="1647189">
              <a:lnSpc>
                <a:spcPct val="129900"/>
              </a:lnSpc>
            </a:pPr>
            <a:r>
              <a:rPr sz="1400" dirty="0">
                <a:solidFill>
                  <a:srgbClr val="75705E"/>
                </a:solidFill>
                <a:latin typeface="Courier New"/>
                <a:cs typeface="Courier New"/>
              </a:rPr>
              <a:t># 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fully connected classifier </a:t>
            </a:r>
            <a:r>
              <a:rPr sz="1400" spc="-5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Flatten(),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 tf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Dense(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1024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,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activation</a:t>
            </a:r>
            <a:r>
              <a:rPr sz="1400" spc="-15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5" dirty="0">
                <a:solidFill>
                  <a:srgbClr val="E6DB74"/>
                </a:solidFill>
                <a:latin typeface="Courier New"/>
                <a:cs typeface="Courier New"/>
              </a:rPr>
              <a:t>'relu’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), </a:t>
            </a:r>
            <a:r>
              <a:rPr sz="1400" spc="-83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tf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keras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layers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Dense(</a:t>
            </a:r>
            <a:r>
              <a:rPr sz="1400" spc="-10" dirty="0">
                <a:solidFill>
                  <a:srgbClr val="AD81FF"/>
                </a:solidFill>
                <a:latin typeface="Courier New"/>
                <a:cs typeface="Courier New"/>
              </a:rPr>
              <a:t>10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,</a:t>
            </a:r>
            <a:r>
              <a:rPr sz="1400" spc="-180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activation</a:t>
            </a:r>
            <a:r>
              <a:rPr sz="1400" spc="-10" dirty="0">
                <a:solidFill>
                  <a:srgbClr val="F82571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E6DB74"/>
                </a:solidFill>
                <a:latin typeface="Courier New"/>
                <a:cs typeface="Courier New"/>
              </a:rPr>
              <a:t>‘softmax’</a:t>
            </a:r>
            <a:r>
              <a:rPr sz="1400" spc="-10" dirty="0">
                <a:solidFill>
                  <a:srgbClr val="F8F8F1"/>
                </a:solidFill>
                <a:latin typeface="Courier New"/>
                <a:cs typeface="Courier New"/>
              </a:rPr>
              <a:t>) </a:t>
            </a:r>
            <a:r>
              <a:rPr sz="1400" spc="-825" dirty="0">
                <a:solidFill>
                  <a:srgbClr val="F8F8F1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75705E"/>
                </a:solidFill>
                <a:latin typeface="Courier New"/>
                <a:cs typeface="Courier New"/>
              </a:rPr>
              <a:t>#</a:t>
            </a:r>
            <a:r>
              <a:rPr sz="1400" spc="-10" dirty="0">
                <a:solidFill>
                  <a:srgbClr val="75705E"/>
                </a:solidFill>
                <a:latin typeface="Courier New"/>
                <a:cs typeface="Courier New"/>
              </a:rPr>
              <a:t> 10</a:t>
            </a:r>
            <a:r>
              <a:rPr sz="1400" spc="-125" dirty="0">
                <a:solidFill>
                  <a:srgbClr val="75705E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705E"/>
                </a:solidFill>
                <a:latin typeface="Courier New"/>
                <a:cs typeface="Courier New"/>
              </a:rPr>
              <a:t>outputs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 marL="262255">
              <a:spcBef>
                <a:spcPts val="1060"/>
              </a:spcBef>
            </a:pP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  <a:p>
            <a:pPr marL="262255">
              <a:spcBef>
                <a:spcPts val="505"/>
              </a:spcBef>
            </a:pPr>
            <a:r>
              <a:rPr sz="1400" spc="-10" dirty="0">
                <a:solidFill>
                  <a:srgbClr val="66D9EE"/>
                </a:solidFill>
                <a:latin typeface="Courier New"/>
                <a:cs typeface="Courier New"/>
              </a:rPr>
              <a:t>return</a:t>
            </a:r>
            <a:r>
              <a:rPr sz="1400" spc="-160" dirty="0">
                <a:solidFill>
                  <a:srgbClr val="66D9EE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1"/>
                </a:solidFill>
                <a:latin typeface="Courier New"/>
                <a:cs typeface="Courier New"/>
              </a:rPr>
              <a:t>model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55519" y="1661156"/>
            <a:ext cx="6583680" cy="1005840"/>
          </a:xfrm>
          <a:custGeom>
            <a:avLst/>
            <a:gdLst/>
            <a:ahLst/>
            <a:cxnLst/>
            <a:rect l="l" t="t" r="r" b="b"/>
            <a:pathLst>
              <a:path w="6583680" h="1005839">
                <a:moveTo>
                  <a:pt x="0" y="119481"/>
                </a:moveTo>
                <a:lnTo>
                  <a:pt x="7734" y="72974"/>
                </a:lnTo>
                <a:lnTo>
                  <a:pt x="28816" y="35001"/>
                </a:lnTo>
                <a:lnTo>
                  <a:pt x="60096" y="9398"/>
                </a:lnTo>
                <a:lnTo>
                  <a:pt x="98399" y="0"/>
                </a:lnTo>
                <a:lnTo>
                  <a:pt x="6485064" y="0"/>
                </a:lnTo>
                <a:lnTo>
                  <a:pt x="6523367" y="9398"/>
                </a:lnTo>
                <a:lnTo>
                  <a:pt x="6554647" y="35001"/>
                </a:lnTo>
                <a:lnTo>
                  <a:pt x="6575729" y="72974"/>
                </a:lnTo>
                <a:lnTo>
                  <a:pt x="6583464" y="119481"/>
                </a:lnTo>
                <a:lnTo>
                  <a:pt x="6583464" y="886345"/>
                </a:lnTo>
                <a:lnTo>
                  <a:pt x="6575729" y="932853"/>
                </a:lnTo>
                <a:lnTo>
                  <a:pt x="6554647" y="970826"/>
                </a:lnTo>
                <a:lnTo>
                  <a:pt x="6523367" y="996442"/>
                </a:lnTo>
                <a:lnTo>
                  <a:pt x="6485064" y="1005827"/>
                </a:lnTo>
                <a:lnTo>
                  <a:pt x="98399" y="1005827"/>
                </a:lnTo>
                <a:lnTo>
                  <a:pt x="60096" y="996442"/>
                </a:lnTo>
                <a:lnTo>
                  <a:pt x="28816" y="970826"/>
                </a:lnTo>
                <a:lnTo>
                  <a:pt x="7734" y="932853"/>
                </a:lnTo>
                <a:lnTo>
                  <a:pt x="0" y="886345"/>
                </a:lnTo>
                <a:lnTo>
                  <a:pt x="0" y="119481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648200" y="4968240"/>
            <a:ext cx="5859780" cy="1813560"/>
            <a:chOff x="3124200" y="4968240"/>
            <a:chExt cx="5859780" cy="18135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4968240"/>
              <a:ext cx="5859779" cy="18135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46576" y="5044437"/>
              <a:ext cx="1622425" cy="1520825"/>
            </a:xfrm>
            <a:custGeom>
              <a:avLst/>
              <a:gdLst/>
              <a:ahLst/>
              <a:cxnLst/>
              <a:rect l="l" t="t" r="r" b="b"/>
              <a:pathLst>
                <a:path w="1622425" h="1520825">
                  <a:moveTo>
                    <a:pt x="0" y="110667"/>
                  </a:moveTo>
                  <a:lnTo>
                    <a:pt x="9499" y="67589"/>
                  </a:lnTo>
                  <a:lnTo>
                    <a:pt x="35420" y="32410"/>
                  </a:lnTo>
                  <a:lnTo>
                    <a:pt x="73875" y="8699"/>
                  </a:lnTo>
                  <a:lnTo>
                    <a:pt x="120954" y="0"/>
                  </a:lnTo>
                  <a:lnTo>
                    <a:pt x="1501241" y="0"/>
                  </a:lnTo>
                  <a:lnTo>
                    <a:pt x="1548320" y="8699"/>
                  </a:lnTo>
                  <a:lnTo>
                    <a:pt x="1586763" y="32410"/>
                  </a:lnTo>
                  <a:lnTo>
                    <a:pt x="1612684" y="67589"/>
                  </a:lnTo>
                  <a:lnTo>
                    <a:pt x="1622196" y="110667"/>
                  </a:lnTo>
                  <a:lnTo>
                    <a:pt x="1622196" y="1409598"/>
                  </a:lnTo>
                  <a:lnTo>
                    <a:pt x="1612684" y="1452664"/>
                  </a:lnTo>
                  <a:lnTo>
                    <a:pt x="1586763" y="1487843"/>
                  </a:lnTo>
                  <a:lnTo>
                    <a:pt x="1548320" y="1511566"/>
                  </a:lnTo>
                  <a:lnTo>
                    <a:pt x="1501241" y="1520253"/>
                  </a:lnTo>
                  <a:lnTo>
                    <a:pt x="120954" y="1520253"/>
                  </a:lnTo>
                  <a:lnTo>
                    <a:pt x="73875" y="1511566"/>
                  </a:lnTo>
                  <a:lnTo>
                    <a:pt x="35420" y="1487843"/>
                  </a:lnTo>
                  <a:lnTo>
                    <a:pt x="9499" y="1452664"/>
                  </a:lnTo>
                  <a:lnTo>
                    <a:pt x="0" y="1409598"/>
                  </a:lnTo>
                  <a:lnTo>
                    <a:pt x="0" y="110667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E11A2F-34A2-1542-48EE-3A6E0EB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1B44D-11DD-4951-A721-F63D92DDC853}" type="datetime1">
              <a:rPr lang="en-US" smtClean="0"/>
              <a:t>21-Oct-25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0094A1F-CCEC-9BB5-966F-3331330D9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F037AD0-DFA3-A11D-9D61-B641B21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D48FE2-E9FE-4F8D-B125-F58A4AFA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C8E67-FBE7-479A-A19A-1E52D02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EC3D8-F0A0-44F2-A004-D98E8AD8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011FF5-CF35-499D-A831-45EC67AF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7F7CAA-E914-4437-A45D-6D286468B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41146"/>
            <a:ext cx="7659647" cy="286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B6812B-B08B-4ED9-9499-97E8B974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392D-B98F-4A0F-9F38-E0151797AD1F}" type="datetime1">
              <a:rPr lang="en-US" smtClean="0"/>
              <a:t>21-Oct-25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39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896C1A-4045-49F1-9111-E955B8A2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265" indent="-457200">
              <a:spcBef>
                <a:spcPts val="370"/>
              </a:spcBef>
              <a:tabLst>
                <a:tab pos="347980" algn="l"/>
                <a:tab pos="349250" algn="l"/>
              </a:tabLst>
            </a:pPr>
            <a:r>
              <a:rPr lang="en-US" spc="25" dirty="0">
                <a:solidFill>
                  <a:srgbClr val="00B0F0"/>
                </a:solidFill>
                <a:latin typeface="Calibri"/>
                <a:cs typeface="Calibri"/>
              </a:rPr>
              <a:t>Regular </a:t>
            </a:r>
            <a:r>
              <a:rPr lang="en-US" spc="20" dirty="0">
                <a:solidFill>
                  <a:srgbClr val="00B0F0"/>
                </a:solidFill>
                <a:latin typeface="Calibri"/>
                <a:cs typeface="Calibri"/>
              </a:rPr>
              <a:t>neural</a:t>
            </a:r>
            <a:r>
              <a:rPr lang="en-US" spc="-1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lang="en-US" spc="15" dirty="0">
                <a:solidFill>
                  <a:srgbClr val="00B0F0"/>
                </a:solidFill>
                <a:latin typeface="Calibri"/>
                <a:cs typeface="Calibri"/>
              </a:rPr>
              <a:t>network</a:t>
            </a:r>
            <a:endParaRPr lang="en-US" dirty="0">
              <a:solidFill>
                <a:srgbClr val="00B0F0"/>
              </a:solidFill>
              <a:latin typeface="Calibri"/>
              <a:cs typeface="Calibri"/>
            </a:endParaRPr>
          </a:p>
          <a:p>
            <a:pPr marL="469265" marR="5080" indent="-457200">
              <a:lnSpc>
                <a:spcPct val="116100"/>
              </a:lnSpc>
              <a:tabLst>
                <a:tab pos="347980" algn="l"/>
                <a:tab pos="349250" algn="l"/>
              </a:tabLst>
            </a:pPr>
            <a:r>
              <a:rPr lang="en-US" dirty="0"/>
              <a:t>This layer takes an input volume from last layer of CNN and outputs an N dimensional vector.</a:t>
            </a:r>
          </a:p>
          <a:p>
            <a:pPr marL="869315" marR="5080" lvl="1" indent="-457200">
              <a:lnSpc>
                <a:spcPct val="116100"/>
              </a:lnSpc>
              <a:tabLst>
                <a:tab pos="347980" algn="l"/>
                <a:tab pos="349250" algn="l"/>
              </a:tabLst>
            </a:pPr>
            <a:r>
              <a:rPr lang="en-US" dirty="0"/>
              <a:t>Where N is the </a:t>
            </a:r>
            <a:r>
              <a:rPr lang="en-US" dirty="0">
                <a:solidFill>
                  <a:srgbClr val="FF0000"/>
                </a:solidFill>
              </a:rPr>
              <a:t>number of 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5CF33-C3C5-45FA-A605-58AB10B3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3670A-231E-4884-A350-DCC57F31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52B948-B17D-41A5-8311-6B61A9E1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A3ACA5-BD00-471D-81B4-FFD428C3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6A6C0-9410-471A-A979-3249123C5D43}" type="datetime1">
              <a:rPr lang="en-US" smtClean="0"/>
              <a:t>21-Oct-25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4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D8CB16-E27E-4529-9A7D-CFF40BD6B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265" marR="78105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Pooling is used to progressively </a:t>
            </a:r>
            <a:r>
              <a:rPr lang="en-US" dirty="0">
                <a:solidFill>
                  <a:srgbClr val="FF0000"/>
                </a:solidFill>
              </a:rPr>
              <a:t>reduce the spatial size </a:t>
            </a:r>
            <a:r>
              <a:rPr lang="en-US" dirty="0"/>
              <a:t>of the input</a:t>
            </a:r>
          </a:p>
          <a:p>
            <a:pPr marL="869315" marR="78105" lvl="1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To reduce the amount of parameters and computation </a:t>
            </a:r>
          </a:p>
          <a:p>
            <a:pPr marL="869315" marR="78105" lvl="1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It control overfitting (</a:t>
            </a:r>
            <a:r>
              <a:rPr lang="en-US" dirty="0">
                <a:solidFill>
                  <a:srgbClr val="FF0000"/>
                </a:solidFill>
              </a:rPr>
              <a:t>regularization</a:t>
            </a:r>
            <a:r>
              <a:rPr lang="en-US" dirty="0"/>
              <a:t>). </a:t>
            </a:r>
          </a:p>
          <a:p>
            <a:pPr marL="869315" marR="78105" lvl="1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Invariance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small </a:t>
            </a:r>
            <a:r>
              <a:rPr lang="en-US" spc="20" dirty="0">
                <a:solidFill>
                  <a:srgbClr val="FF0000"/>
                </a:solidFill>
                <a:latin typeface="Calibri"/>
                <a:cs typeface="Calibri"/>
              </a:rPr>
              <a:t>translations </a:t>
            </a:r>
            <a:r>
              <a:rPr lang="en-US" spc="-5" dirty="0">
                <a:latin typeface="Calibri"/>
                <a:cs typeface="Calibri"/>
              </a:rPr>
              <a:t>of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input</a:t>
            </a:r>
            <a:endParaRPr lang="en-US" dirty="0"/>
          </a:p>
          <a:p>
            <a:pPr marL="469265" marR="78105" indent="-457200">
              <a:lnSpc>
                <a:spcPct val="1161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dirty="0"/>
              <a:t>Commonly insert a Pooling layer in-between successive Conv layers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68593-83C2-428F-9DA8-0E8533D5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19DA-9726-4775-8B39-15C59BDF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C26B98-704C-47C7-86BD-7ECF57A4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Pooling Layer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13EA8B-9947-4D52-B3EC-D4CF55FD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C4D9-B2C1-4668-9632-E1FAA69BF358}" type="datetime1">
              <a:rPr lang="en-US" smtClean="0"/>
              <a:t>21-Oct-25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04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733801" y="2133600"/>
            <a:ext cx="5137081" cy="4175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7C251-048D-44C9-B953-14E209AB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2E0ED-518D-4F18-A56B-5C38D754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7C721A2-2E4F-4A02-9D2B-CCC50EE7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609601"/>
            <a:ext cx="8229600" cy="838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Pooling Layer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47ADC5A-6A3B-44D6-83EB-53CE7FB84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A306-F6AB-4BD4-B3D8-182DA3E96070}" type="datetime1">
              <a:rPr lang="en-US" smtClean="0"/>
              <a:t>21-Oct-25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4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1978D-CD55-F996-D664-9056876F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C88B2-FEEA-42D0-8599-CC5C5CA8503F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5557C-D7BD-CCA0-6BF7-E4989AEF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05E72-529E-3316-77FB-05EA8D2F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71DB48-D066-2ACC-DC0B-D3E5F7B8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09900"/>
            <a:ext cx="10972800" cy="838200"/>
          </a:xfrm>
        </p:spPr>
        <p:txBody>
          <a:bodyPr/>
          <a:lstStyle/>
          <a:p>
            <a:r>
              <a:rPr lang="en-US" dirty="0"/>
              <a:t>Implementing ML Models</a:t>
            </a:r>
          </a:p>
        </p:txBody>
      </p:sp>
    </p:spTree>
    <p:extLst>
      <p:ext uri="{BB962C8B-B14F-4D97-AF65-F5344CB8AC3E}">
        <p14:creationId xmlns:p14="http://schemas.microsoft.com/office/powerpoint/2010/main" val="1729066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084E0-FBB5-90A8-8442-5CA724F99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BFF4-E555-4DA1-A73B-35A741B865A3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5656E-731E-E3F5-D3C0-998F255B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6FCA9-0DB5-1171-0BBF-DA9963D7C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E03EC9-E5E4-FA89-9786-B7850D4B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surfaces</a:t>
            </a:r>
          </a:p>
        </p:txBody>
      </p:sp>
      <p:pic>
        <p:nvPicPr>
          <p:cNvPr id="1026" name="Picture 2" descr="A Brief Introduction To Gradient Descent – alykhantejani.com">
            <a:extLst>
              <a:ext uri="{FF2B5EF4-FFF2-40B4-BE49-F238E27FC236}">
                <a16:creationId xmlns:a16="http://schemas.microsoft.com/office/drawing/2014/main" id="{462FCFEB-7C8B-EF57-F4A3-BB89899502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474" y="1348899"/>
            <a:ext cx="6410126" cy="512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87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5F23EC-A886-4319-B61E-5ACF93A0F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nutshell,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ConvNet</a:t>
            </a:r>
            <a:r>
              <a:rPr lang="en-US" dirty="0"/>
              <a:t> usually has 3 types of layers:</a:t>
            </a:r>
            <a:br>
              <a:rPr lang="en-US" dirty="0"/>
            </a:br>
            <a:r>
              <a:rPr lang="en-US" dirty="0"/>
              <a:t>1) </a:t>
            </a:r>
            <a:r>
              <a:rPr lang="en-US" b="1" dirty="0"/>
              <a:t>Convolutional Layer</a:t>
            </a:r>
            <a:r>
              <a:rPr lang="en-US" dirty="0"/>
              <a:t> (</a:t>
            </a:r>
            <a:r>
              <a:rPr lang="en-US" i="1" dirty="0"/>
              <a:t>CONV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2) </a:t>
            </a:r>
            <a:r>
              <a:rPr lang="en-US" b="1" dirty="0"/>
              <a:t>Pooling Layer</a:t>
            </a:r>
            <a:r>
              <a:rPr lang="en-US" dirty="0"/>
              <a:t> (</a:t>
            </a:r>
            <a:r>
              <a:rPr lang="en-US" i="1" dirty="0"/>
              <a:t>POOL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3) </a:t>
            </a:r>
            <a:r>
              <a:rPr lang="en-US" b="1" dirty="0"/>
              <a:t>Fully Connected Layer</a:t>
            </a:r>
            <a:r>
              <a:rPr lang="en-US" dirty="0"/>
              <a:t> (</a:t>
            </a:r>
            <a:r>
              <a:rPr lang="en-US" i="1" dirty="0"/>
              <a:t>FC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DB401-CF4B-41FA-BB1D-0F6E5DE3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B20D6-EDB7-4FA6-AE84-6134DF7D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CF84F-19ED-4C81-AB9C-A83541D8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Convolutional Neural Networks (</a:t>
            </a:r>
            <a:r>
              <a:rPr lang="en-US" sz="3200" dirty="0" err="1"/>
              <a:t>CovNet</a:t>
            </a:r>
            <a:r>
              <a:rPr lang="en-US" sz="3200" dirty="0"/>
              <a:t>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78D7DD-2ACF-4ADA-8579-EBC617908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D14B-634E-46C5-A037-16916E23B298}" type="datetime1">
              <a:rPr lang="en-US" smtClean="0"/>
              <a:t>21-Oct-25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75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9284F9-2F08-4EE7-B83B-C2F4150F8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C87B7-483B-4E27-985C-6F0A3B8EA90F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8EF16-6749-48D6-AA5C-A71BF4D6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B6367-54D1-42DF-80C8-E3551869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D81276-58FC-4C6B-A88B-905E7FE2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surfaces</a:t>
            </a:r>
          </a:p>
        </p:txBody>
      </p:sp>
      <p:pic>
        <p:nvPicPr>
          <p:cNvPr id="7" name="Picture 2" descr="local minima vs. global minimum | Download Scientific Diagram">
            <a:extLst>
              <a:ext uri="{FF2B5EF4-FFF2-40B4-BE49-F238E27FC236}">
                <a16:creationId xmlns:a16="http://schemas.microsoft.com/office/drawing/2014/main" id="{CBF1FF10-4B50-4DEF-A892-FF9B9BE7F3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1758156"/>
            <a:ext cx="65722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662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8663A-F684-4B8F-B02A-DEB39BD5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765-3A01-41E8-9D1D-F2EFC5B9BB0A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5A0A4-CC6C-4543-A447-A4EDAB83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79E77-F955-4DCB-9F4C-D48FA085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B70508-1A26-42DB-96E8-9DF5B711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surfaces</a:t>
            </a:r>
          </a:p>
        </p:txBody>
      </p:sp>
      <p:pic>
        <p:nvPicPr>
          <p:cNvPr id="2050" name="Picture 2" descr="The journey of Gradient Descent — From Local to Global | by Pradyumna Yadav  | Analytics Vidhya | Medium">
            <a:extLst>
              <a:ext uri="{FF2B5EF4-FFF2-40B4-BE49-F238E27FC236}">
                <a16:creationId xmlns:a16="http://schemas.microsoft.com/office/drawing/2014/main" id="{89B446B7-E463-4522-8F08-3009F0C5BE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1141"/>
            <a:ext cx="6888170" cy="46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4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30065B-9F9D-4ED6-874B-BA6C9B17E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7086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Machine learning models expect </a:t>
            </a:r>
            <a:r>
              <a:rPr lang="en-US" dirty="0">
                <a:solidFill>
                  <a:srgbClr val="FF0000"/>
                </a:solidFill>
              </a:rPr>
              <a:t>numeric data for training</a:t>
            </a:r>
          </a:p>
          <a:p>
            <a:pPr lvl="1"/>
            <a:r>
              <a:rPr lang="en-US" dirty="0"/>
              <a:t>e.g. preprocess text to some numeric representation</a:t>
            </a:r>
          </a:p>
          <a:p>
            <a:pPr lvl="1"/>
            <a:r>
              <a:rPr lang="en-US" dirty="0"/>
              <a:t>Image pixels are numeric, can extract more features</a:t>
            </a:r>
          </a:p>
          <a:p>
            <a:pPr lvl="1"/>
            <a:r>
              <a:rPr lang="en-US" dirty="0"/>
              <a:t>Sensor data can be represented in numeric form</a:t>
            </a:r>
          </a:p>
          <a:p>
            <a:r>
              <a:rPr lang="en-US" dirty="0"/>
              <a:t>In case of classification, </a:t>
            </a:r>
            <a:r>
              <a:rPr lang="en-US" dirty="0">
                <a:solidFill>
                  <a:srgbClr val="00B050"/>
                </a:solidFill>
              </a:rPr>
              <a:t>the labels should be integers</a:t>
            </a:r>
            <a:r>
              <a:rPr lang="en-US" dirty="0"/>
              <a:t>.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Instead of integers, </a:t>
            </a:r>
            <a:r>
              <a:rPr lang="en-US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one-hot encoding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 more useful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for training some neural networks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D1F25-8E36-4730-BE39-83566A0F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143D5-3B93-4CD3-9494-A1B8F1B7ADCB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0520C-6843-487D-BDD1-33E2BCFD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AA7FA-8D6D-4DFA-8820-11FD2F1F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63D8DD-D9F6-40BB-9A97-7926EB6F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One Hot Encoding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514" y="3276600"/>
            <a:ext cx="4675412" cy="327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44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3F828-286F-93AA-8536-294C59075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79EF0-6FAB-4BE3-9C2B-49DB889BD4C9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CA736-3C29-938B-66E4-12B8B03F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5DB5B-D5D6-ECBD-7787-6CB85CD0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DA3879-1AF0-EB58-BEFE-C66C00A2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Hot Encoding</a:t>
            </a:r>
          </a:p>
        </p:txBody>
      </p:sp>
      <p:pic>
        <p:nvPicPr>
          <p:cNvPr id="2050" name="Picture 2" descr="Warsztaty deeplearning4j">
            <a:extLst>
              <a:ext uri="{FF2B5EF4-FFF2-40B4-BE49-F238E27FC236}">
                <a16:creationId xmlns:a16="http://schemas.microsoft.com/office/drawing/2014/main" id="{B3743812-2E26-DF44-A30D-752698FD90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809537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799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76DBA-158B-4683-B9D4-4DE77298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48C8-1972-454C-A899-0FE131DAED89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2B498-3522-47C0-81B3-98AB4336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5FD6D-C338-4DD2-9024-6B682BDB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BFB732-E932-4872-B491-25F4B38E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One Hot Encoding</a:t>
            </a:r>
          </a:p>
        </p:txBody>
      </p:sp>
      <p:pic>
        <p:nvPicPr>
          <p:cNvPr id="1026" name="Picture 2" descr="What is Categorical Data | Categorical Data Encoding Methods">
            <a:extLst>
              <a:ext uri="{FF2B5EF4-FFF2-40B4-BE49-F238E27FC236}">
                <a16:creationId xmlns:a16="http://schemas.microsoft.com/office/drawing/2014/main" id="{6CF05F92-4931-4B49-807B-86067D08D2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04299"/>
            <a:ext cx="8229600" cy="311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195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1DFA7B-8175-4BEF-AEAE-15D82F46E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MR10"/>
              </a:rPr>
              <a:t>Backpropagation can work with </a:t>
            </a:r>
            <a:r>
              <a:rPr lang="en-US" sz="3200" dirty="0">
                <a:solidFill>
                  <a:srgbClr val="FF0000"/>
                </a:solidFill>
                <a:latin typeface="CMR10"/>
              </a:rPr>
              <a:t>any activation function</a:t>
            </a:r>
          </a:p>
          <a:p>
            <a:r>
              <a:rPr lang="en-US" sz="3200" dirty="0">
                <a:latin typeface="CMR10"/>
              </a:rPr>
              <a:t>The activation function should at least meet the criteria of 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latin typeface="CMR10"/>
              </a:rPr>
              <a:t>Differentiability, continuity, nonlinearity</a:t>
            </a:r>
            <a:r>
              <a:rPr lang="en-US" sz="2800" dirty="0">
                <a:latin typeface="CMR10"/>
              </a:rPr>
              <a:t>.</a:t>
            </a:r>
          </a:p>
          <a:p>
            <a:pPr algn="l"/>
            <a:r>
              <a:rPr lang="en-US" sz="3200" dirty="0">
                <a:latin typeface="CMR10"/>
              </a:rPr>
              <a:t>The </a:t>
            </a:r>
            <a:r>
              <a:rPr lang="en-US" sz="3200" i="1" dirty="0">
                <a:solidFill>
                  <a:srgbClr val="FF0000"/>
                </a:solidFill>
                <a:latin typeface="CMTI10"/>
              </a:rPr>
              <a:t>sigmoid</a:t>
            </a:r>
            <a:r>
              <a:rPr lang="en-US" sz="3200" i="1" dirty="0">
                <a:latin typeface="CMTI10"/>
              </a:rPr>
              <a:t> </a:t>
            </a:r>
            <a:r>
              <a:rPr lang="en-US" sz="3200" i="1" dirty="0">
                <a:solidFill>
                  <a:srgbClr val="FF0000"/>
                </a:solidFill>
                <a:latin typeface="CMTI10"/>
              </a:rPr>
              <a:t>function</a:t>
            </a:r>
            <a:r>
              <a:rPr lang="en-US" sz="3200" i="1" dirty="0">
                <a:latin typeface="CMTI10"/>
              </a:rPr>
              <a:t> </a:t>
            </a:r>
            <a:r>
              <a:rPr lang="en-US" sz="3200" dirty="0">
                <a:latin typeface="CMR10"/>
              </a:rPr>
              <a:t>possesses the desirable properties of the activation function</a:t>
            </a:r>
          </a:p>
          <a:p>
            <a:endParaRPr lang="en-US" sz="3200" dirty="0">
              <a:latin typeface="CMR1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F9B94-3D08-4570-9388-239E630F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3AFC-0AF1-47C5-ACD0-A8AF8D440D1B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A4CB2-EEAA-4991-BD22-15748E79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A7138-2350-4E5D-8D4D-1793D0FB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61A9C-F2D4-4AAD-AD05-797AE57A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16910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345742-8FF7-4134-86E5-D2B4095C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33525-91BB-4A13-8D6B-F4F67CA4E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0A952-45A0-4C28-A181-19790CC0C9F0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2B326-A5ED-480E-9150-B4BCDD1D9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9C8FF-D1F5-4FBB-B0DF-E693B914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652891-A0A3-465B-BCED-328C8E974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D9E175D-A20C-4BA6-8CEF-DC1813CDDDEA}"/>
              </a:ext>
            </a:extLst>
          </p:cNvPr>
          <p:cNvSpPr txBox="1">
            <a:spLocks/>
          </p:cNvSpPr>
          <p:nvPr/>
        </p:nvSpPr>
        <p:spPr>
          <a:xfrm>
            <a:off x="1967948" y="156375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CMR10"/>
              </a:rPr>
              <a:t>Backpropagation can work with any activation function</a:t>
            </a:r>
          </a:p>
          <a:p>
            <a:r>
              <a:rPr lang="en-US" sz="1800">
                <a:latin typeface="CMR10"/>
              </a:rPr>
              <a:t>The activation function should meet the criteria of </a:t>
            </a:r>
          </a:p>
          <a:p>
            <a:pPr lvl="1"/>
            <a:r>
              <a:rPr lang="en-US" sz="1400">
                <a:latin typeface="CMR10"/>
              </a:rPr>
              <a:t>Differentiabity, continuity, nonlinear.</a:t>
            </a:r>
          </a:p>
          <a:p>
            <a:r>
              <a:rPr lang="en-US" sz="1800">
                <a:latin typeface="CMR10"/>
              </a:rPr>
              <a:t>The </a:t>
            </a:r>
            <a:r>
              <a:rPr lang="en-US" sz="1800" i="1">
                <a:latin typeface="CMTI10"/>
              </a:rPr>
              <a:t>sigmoid function </a:t>
            </a:r>
            <a:r>
              <a:rPr lang="en-US" sz="1800">
                <a:latin typeface="CMR10"/>
              </a:rPr>
              <a:t>possesses the desirable properties of the activation function</a:t>
            </a:r>
          </a:p>
          <a:p>
            <a:endParaRPr lang="en-US" sz="1800" dirty="0">
              <a:latin typeface="CMR10"/>
            </a:endParaRPr>
          </a:p>
        </p:txBody>
      </p:sp>
      <p:pic>
        <p:nvPicPr>
          <p:cNvPr id="8" name="Picture 2" descr="The basic activation functions of the neural networks(Neural Networks... |  Download Scientific Diagram">
            <a:extLst>
              <a:ext uri="{FF2B5EF4-FFF2-40B4-BE49-F238E27FC236}">
                <a16:creationId xmlns:a16="http://schemas.microsoft.com/office/drawing/2014/main" id="{8B62B81C-2FE1-411F-BDA6-149E8C04E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23" y="1654246"/>
            <a:ext cx="80962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22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609601"/>
            <a:ext cx="11561782" cy="575670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C4E-2160-4DE5-B90C-F8539688DDCA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1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249A95-5D28-49EA-8D43-DED68E0DB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3200" dirty="0">
                <a:latin typeface="CMR10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MR10"/>
              </a:rPr>
              <a:t>number of hidden neurons (</a:t>
            </a:r>
            <a:r>
              <a:rPr lang="en-US" sz="3200" i="1" dirty="0" err="1">
                <a:solidFill>
                  <a:srgbClr val="FF0000"/>
                </a:solidFill>
                <a:latin typeface="CMMI10"/>
              </a:rPr>
              <a:t>n</a:t>
            </a:r>
            <a:r>
              <a:rPr lang="en-US" sz="3200" i="1" baseline="-25000" dirty="0" err="1">
                <a:solidFill>
                  <a:srgbClr val="FF0000"/>
                </a:solidFill>
                <a:latin typeface="CMMI7"/>
              </a:rPr>
              <a:t>H</a:t>
            </a:r>
            <a:r>
              <a:rPr lang="en-US" sz="3200" dirty="0">
                <a:solidFill>
                  <a:srgbClr val="FF0000"/>
                </a:solidFill>
                <a:latin typeface="CMR10"/>
              </a:rPr>
              <a:t>)</a:t>
            </a:r>
            <a:r>
              <a:rPr lang="en-US" sz="3200" dirty="0">
                <a:latin typeface="CMR10"/>
              </a:rPr>
              <a:t> is crucial for extracting </a:t>
            </a:r>
            <a:r>
              <a:rPr lang="en-US" sz="3200" dirty="0">
                <a:solidFill>
                  <a:srgbClr val="0070C0"/>
                </a:solidFill>
                <a:latin typeface="CMR10"/>
              </a:rPr>
              <a:t>powerful features</a:t>
            </a:r>
          </a:p>
          <a:p>
            <a:pPr lvl="1"/>
            <a:r>
              <a:rPr lang="en-US" sz="3000" dirty="0">
                <a:latin typeface="CMR10"/>
              </a:rPr>
              <a:t>The </a:t>
            </a:r>
            <a:r>
              <a:rPr lang="en-US" sz="3000" dirty="0">
                <a:solidFill>
                  <a:srgbClr val="07AE77"/>
                </a:solidFill>
                <a:latin typeface="CMR10"/>
              </a:rPr>
              <a:t>complexity of the decision boundary</a:t>
            </a:r>
            <a:r>
              <a:rPr lang="en-US" sz="3000" dirty="0">
                <a:latin typeface="CMR10"/>
              </a:rPr>
              <a:t>.</a:t>
            </a:r>
          </a:p>
          <a:p>
            <a:pPr algn="l"/>
            <a:r>
              <a:rPr lang="en-US" sz="3200" dirty="0">
                <a:latin typeface="CMR10"/>
              </a:rPr>
              <a:t>For </a:t>
            </a:r>
            <a:r>
              <a:rPr lang="en-US" sz="3200" dirty="0">
                <a:solidFill>
                  <a:srgbClr val="00B050"/>
                </a:solidFill>
                <a:latin typeface="CMR10"/>
              </a:rPr>
              <a:t>linearly separable </a:t>
            </a:r>
            <a:r>
              <a:rPr lang="en-US" sz="3200" dirty="0">
                <a:latin typeface="CMR10"/>
              </a:rPr>
              <a:t>data </a:t>
            </a:r>
            <a:r>
              <a:rPr lang="en-US" sz="3200" dirty="0">
                <a:solidFill>
                  <a:srgbClr val="FF0000"/>
                </a:solidFill>
                <a:latin typeface="CMR10"/>
              </a:rPr>
              <a:t>few hidden units </a:t>
            </a:r>
            <a:r>
              <a:rPr lang="en-US" sz="3200" dirty="0">
                <a:latin typeface="CMR10"/>
              </a:rPr>
              <a:t>are needed</a:t>
            </a:r>
          </a:p>
          <a:p>
            <a:pPr algn="l"/>
            <a:r>
              <a:rPr lang="en-US" sz="3200" dirty="0">
                <a:latin typeface="CMR10"/>
              </a:rPr>
              <a:t>For </a:t>
            </a:r>
            <a:r>
              <a:rPr lang="en-US" sz="3200" dirty="0">
                <a:solidFill>
                  <a:srgbClr val="0070C0"/>
                </a:solidFill>
                <a:latin typeface="CMR10"/>
              </a:rPr>
              <a:t>complex and nonlinear data</a:t>
            </a:r>
            <a:r>
              <a:rPr lang="en-US" sz="3200" dirty="0">
                <a:latin typeface="CMR10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MR10"/>
              </a:rPr>
              <a:t>more hidden neurons  </a:t>
            </a:r>
            <a:r>
              <a:rPr lang="en-US" sz="3200" dirty="0">
                <a:latin typeface="CMR10"/>
              </a:rPr>
              <a:t>are needed.</a:t>
            </a:r>
          </a:p>
          <a:p>
            <a:pPr algn="l"/>
            <a:r>
              <a:rPr lang="en-US" sz="3200" dirty="0">
                <a:solidFill>
                  <a:srgbClr val="00B0F0"/>
                </a:solidFill>
                <a:latin typeface="CMR10"/>
              </a:rPr>
              <a:t>No recommended number of hidden units </a:t>
            </a:r>
          </a:p>
          <a:p>
            <a:pPr algn="l"/>
            <a:r>
              <a:rPr lang="en-US" sz="3200" dirty="0">
                <a:latin typeface="CMR10"/>
              </a:rPr>
              <a:t>We should </a:t>
            </a:r>
            <a:r>
              <a:rPr lang="en-US" sz="3200" dirty="0">
                <a:solidFill>
                  <a:srgbClr val="7030A0"/>
                </a:solidFill>
                <a:latin typeface="CMR10"/>
              </a:rPr>
              <a:t>not have more weights than the total number of training samples</a:t>
            </a:r>
          </a:p>
          <a:p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B3240-68DF-48D1-A92F-0E1832FF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3690-C4C5-4141-BC33-9DC7B83F73DE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34950-6CB8-4539-B676-76C63795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2C4DF-4A10-45AF-B327-61DE2252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09C122-E011-4505-92C1-FFBD5D19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Number of hidden units</a:t>
            </a:r>
          </a:p>
        </p:txBody>
      </p:sp>
    </p:spTree>
    <p:extLst>
      <p:ext uri="{BB962C8B-B14F-4D97-AF65-F5344CB8AC3E}">
        <p14:creationId xmlns:p14="http://schemas.microsoft.com/office/powerpoint/2010/main" val="1093379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32E1CC-6712-4FBF-9DC1-12A158693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44" y="228281"/>
            <a:ext cx="6615112" cy="379610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D73AF-E381-40C9-887C-D3A4A0DC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02CD-9A65-4A50-8A94-AC5F3C731E76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87B94-2852-47A3-89E2-A05CD12C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3DFD3-EBC3-4CC1-A45E-1236F7DC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13E3E5-21DB-4893-B454-EF555A5E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hidden units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80" y="4571043"/>
            <a:ext cx="6549320" cy="19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2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>
            <a:extLst>
              <a:ext uri="{FF2B5EF4-FFF2-40B4-BE49-F238E27FC236}">
                <a16:creationId xmlns:a16="http://schemas.microsoft.com/office/drawing/2014/main" id="{C579D157-C51D-76A0-F564-AB8C3F921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A56FA79A-93E5-024B-5045-D67B1B366C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699B260E-6586-7831-F59C-51B025F21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88F5B116-598F-DDCA-D982-54AD72FD1D88}"/>
              </a:ext>
            </a:extLst>
          </p:cNvPr>
          <p:cNvGraphicFramePr>
            <a:graphicFrameLocks noGrp="1"/>
          </p:cNvGraphicFramePr>
          <p:nvPr/>
        </p:nvGraphicFramePr>
        <p:xfrm>
          <a:off x="6783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28E0FB7F-CC53-7E05-E402-49AFA3E22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160C85B1-A6DB-4BCD-69C7-86104840362A}"/>
              </a:ext>
            </a:extLst>
          </p:cNvPr>
          <p:cNvGraphicFramePr>
            <a:graphicFrameLocks noGrp="1"/>
          </p:cNvGraphicFramePr>
          <p:nvPr/>
        </p:nvGraphicFramePr>
        <p:xfrm>
          <a:off x="6783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CC1F1347-9BFB-772C-0240-3BFD93E0D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40322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3D5767A0-46B0-C62D-2D0A-A1B4E077D9F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354095" y="5018873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01403D1A-6A2C-48D7-9C0D-E37360D69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F91A0BEC-40D4-BB1C-F02E-F394C4244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BC947-EA31-B42B-90BC-CDFD714D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8969-3C43-4FD8-A0BD-A2098705FF85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E5517-0920-890A-723A-4486672B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9E504-E85C-C2B8-30EE-62476E7E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0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60AA1-E0AF-436B-9512-221C5F4A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MR10"/>
              </a:rPr>
              <a:t>The weight values should be initialized to have </a:t>
            </a:r>
            <a:r>
              <a:rPr lang="en-US" dirty="0">
                <a:solidFill>
                  <a:srgbClr val="7030A0"/>
                </a:solidFill>
                <a:latin typeface="CMR10"/>
              </a:rPr>
              <a:t>fast</a:t>
            </a:r>
            <a:r>
              <a:rPr lang="en-US" dirty="0">
                <a:latin typeface="CMR10"/>
              </a:rPr>
              <a:t> and </a:t>
            </a:r>
            <a:r>
              <a:rPr lang="en-US" dirty="0">
                <a:solidFill>
                  <a:srgbClr val="7030A0"/>
                </a:solidFill>
                <a:latin typeface="CMR10"/>
              </a:rPr>
              <a:t>uniform </a:t>
            </a:r>
            <a:r>
              <a:rPr lang="en-US" dirty="0" smtClean="0">
                <a:solidFill>
                  <a:srgbClr val="7030A0"/>
                </a:solidFill>
                <a:latin typeface="CMR10"/>
              </a:rPr>
              <a:t>learning </a:t>
            </a:r>
            <a:r>
              <a:rPr lang="en-US" dirty="0" smtClean="0">
                <a:latin typeface="CMR10"/>
              </a:rPr>
              <a:t>.</a:t>
            </a:r>
            <a:endParaRPr lang="en-US" dirty="0">
              <a:latin typeface="CMR10"/>
            </a:endParaRPr>
          </a:p>
          <a:p>
            <a:pPr lvl="1"/>
            <a:r>
              <a:rPr lang="en-US" sz="2800" dirty="0">
                <a:latin typeface="CMR10"/>
              </a:rPr>
              <a:t>All </a:t>
            </a:r>
            <a:r>
              <a:rPr lang="en-US" sz="2800" dirty="0">
                <a:solidFill>
                  <a:srgbClr val="FF0000"/>
                </a:solidFill>
                <a:latin typeface="CMR10"/>
              </a:rPr>
              <a:t>weights reach their optimum values at about the same time</a:t>
            </a:r>
            <a:r>
              <a:rPr lang="en-US" sz="2800" dirty="0">
                <a:latin typeface="CMR10"/>
              </a:rPr>
              <a:t>.</a:t>
            </a:r>
          </a:p>
          <a:p>
            <a:pPr algn="l"/>
            <a:r>
              <a:rPr lang="en-US" dirty="0">
                <a:latin typeface="CMR10"/>
              </a:rPr>
              <a:t>If some weights converge significantly earlier than others (</a:t>
            </a:r>
            <a:r>
              <a:rPr lang="en-US" dirty="0">
                <a:solidFill>
                  <a:srgbClr val="00B0F0"/>
                </a:solidFill>
                <a:latin typeface="CMR10"/>
              </a:rPr>
              <a:t>non-uniform learning</a:t>
            </a:r>
            <a:r>
              <a:rPr lang="en-US" dirty="0">
                <a:latin typeface="CMR10"/>
              </a:rPr>
              <a:t>) then the network may </a:t>
            </a:r>
            <a:r>
              <a:rPr lang="en-US" dirty="0">
                <a:solidFill>
                  <a:srgbClr val="FF0000"/>
                </a:solidFill>
                <a:latin typeface="CMR10"/>
              </a:rPr>
              <a:t>not perform well throughout the full range of inputs or for each class</a:t>
            </a:r>
          </a:p>
          <a:p>
            <a:r>
              <a:rPr lang="en-US" b="0" i="0" u="none" strike="noStrike" baseline="0" dirty="0">
                <a:latin typeface="CMR10"/>
              </a:rPr>
              <a:t>Example: when class </a:t>
            </a:r>
            <a:r>
              <a:rPr lang="en-US" b="0" i="1" u="none" strike="noStrike" baseline="0" dirty="0">
                <a:latin typeface="CMMI10"/>
              </a:rPr>
              <a:t>C</a:t>
            </a:r>
            <a:r>
              <a:rPr lang="en-US" b="0" i="1" u="none" strike="noStrike" baseline="-25000" dirty="0">
                <a:latin typeface="CMMI7"/>
              </a:rPr>
              <a:t>i</a:t>
            </a:r>
            <a:r>
              <a:rPr lang="en-US" b="0" i="1" u="none" strike="noStrike" baseline="0" dirty="0">
                <a:latin typeface="CMMI7"/>
              </a:rPr>
              <a:t> </a:t>
            </a:r>
            <a:r>
              <a:rPr lang="en-US" b="0" i="0" u="none" strike="noStrike" baseline="0" dirty="0">
                <a:latin typeface="CMR10"/>
              </a:rPr>
              <a:t>is learned well before </a:t>
            </a:r>
            <a:r>
              <a:rPr lang="en-US" b="0" i="1" u="none" strike="noStrike" baseline="0" dirty="0" err="1">
                <a:latin typeface="CMMI10"/>
              </a:rPr>
              <a:t>C</a:t>
            </a:r>
            <a:r>
              <a:rPr lang="en-US" b="0" i="1" u="none" strike="noStrike" baseline="-25000" dirty="0" err="1">
                <a:latin typeface="CMMI7"/>
              </a:rPr>
              <a:t>j</a:t>
            </a:r>
            <a:r>
              <a:rPr lang="en-US" b="0" i="1" u="none" strike="noStrike" baseline="0" dirty="0">
                <a:latin typeface="CMMI7"/>
              </a:rPr>
              <a:t> </a:t>
            </a:r>
            <a:r>
              <a:rPr lang="en-US" b="0" i="0" u="none" strike="noStrike" baseline="0" dirty="0">
                <a:latin typeface="CMR10"/>
              </a:rPr>
              <a:t>.</a:t>
            </a:r>
          </a:p>
          <a:p>
            <a:pPr algn="l"/>
            <a:r>
              <a:rPr lang="en-US" b="0" i="0" u="none" strike="noStrike" baseline="0" dirty="0">
                <a:latin typeface="CMR10"/>
              </a:rPr>
              <a:t>A possible solution is to use </a:t>
            </a:r>
            <a:r>
              <a:rPr lang="en-US" b="0" i="0" u="none" strike="noStrike" baseline="0" dirty="0">
                <a:solidFill>
                  <a:srgbClr val="0070C0"/>
                </a:solidFill>
                <a:latin typeface="CMR10"/>
              </a:rPr>
              <a:t>data standardization</a:t>
            </a:r>
          </a:p>
          <a:p>
            <a:endParaRPr lang="en-US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9AC3D0-8AE7-463C-A585-B146620D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94E-C0A3-4B0B-89F2-BE01C2007392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AF920-BCB8-4A36-A9E3-AAE67E932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F74A5-62F4-4369-89DC-31B74E12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487301-A428-4D92-A313-976EF2FA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Initializing weights</a:t>
            </a:r>
          </a:p>
        </p:txBody>
      </p:sp>
    </p:spTree>
    <p:extLst>
      <p:ext uri="{BB962C8B-B14F-4D97-AF65-F5344CB8AC3E}">
        <p14:creationId xmlns:p14="http://schemas.microsoft.com/office/powerpoint/2010/main" val="149708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40443"/>
            <a:ext cx="8534400" cy="641456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C4E-2160-4DE5-B90C-F8539688DDCA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10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896" y="1295400"/>
            <a:ext cx="9079084" cy="4572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C4E-2160-4DE5-B90C-F8539688DDCA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10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A56C8-2B75-4628-B5AA-0624FEAEAB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609600"/>
                <a:ext cx="10972800" cy="5791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Setting weights to zero is </a:t>
                </a:r>
                <a:r>
                  <a:rPr lang="en-US" dirty="0">
                    <a:solidFill>
                      <a:srgbClr val="FF0000"/>
                    </a:solidFill>
                  </a:rPr>
                  <a:t>not a good idea</a:t>
                </a:r>
              </a:p>
              <a:p>
                <a:pPr algn="l"/>
                <a:r>
                  <a:rPr lang="en-US" b="0" i="0" u="none" strike="noStrike" baseline="0" dirty="0">
                    <a:latin typeface="CMR10"/>
                  </a:rPr>
                  <a:t>Choose weights randomly from a </a:t>
                </a:r>
                <a:r>
                  <a:rPr lang="en-US" b="0" i="1" u="none" strike="noStrike" baseline="0" dirty="0">
                    <a:solidFill>
                      <a:srgbClr val="00B050"/>
                    </a:solidFill>
                    <a:latin typeface="CMTI10"/>
                  </a:rPr>
                  <a:t>single </a:t>
                </a:r>
                <a:r>
                  <a:rPr lang="en-US" b="0" i="0" u="none" strike="noStrike" baseline="0" dirty="0">
                    <a:solidFill>
                      <a:srgbClr val="00B050"/>
                    </a:solidFill>
                    <a:latin typeface="CMR10"/>
                  </a:rPr>
                  <a:t>distribution to help insure uniform learning</a:t>
                </a:r>
                <a:r>
                  <a:rPr lang="en-US" b="0" i="0" u="none" strike="noStrike" baseline="0" dirty="0" smtClean="0">
                    <a:latin typeface="CMR10"/>
                  </a:rPr>
                  <a:t>.</a:t>
                </a:r>
              </a:p>
              <a:p>
                <a:pPr algn="l"/>
                <a:endParaRPr lang="en-US" b="0" i="0" u="none" strike="noStrike" baseline="0" dirty="0" smtClean="0">
                  <a:latin typeface="CMR10"/>
                </a:endParaRPr>
              </a:p>
              <a:p>
                <a:pPr algn="l"/>
                <a:endParaRPr lang="en-US" dirty="0" smtClean="0">
                  <a:latin typeface="CMR10"/>
                </a:endParaRPr>
              </a:p>
              <a:p>
                <a:pPr algn="l"/>
                <a:endParaRPr lang="en-US" dirty="0">
                  <a:latin typeface="CMR10"/>
                </a:endParaRPr>
              </a:p>
              <a:p>
                <a:pPr algn="l"/>
                <a:endParaRPr lang="en-US" dirty="0" smtClean="0">
                  <a:latin typeface="CMR10"/>
                </a:endParaRPr>
              </a:p>
              <a:p>
                <a:pPr algn="l"/>
                <a:endParaRPr lang="en-US" dirty="0">
                  <a:latin typeface="CMR10"/>
                </a:endParaRPr>
              </a:p>
              <a:p>
                <a:pPr algn="l"/>
                <a:endParaRPr lang="en-US" b="0" i="0" u="none" strike="noStrike" baseline="0" dirty="0">
                  <a:latin typeface="CMR10"/>
                </a:endParaRPr>
              </a:p>
              <a:p>
                <a:pPr algn="l"/>
                <a:r>
                  <a:rPr lang="en-US" b="0" i="0" u="none" strike="noStrike" baseline="0" dirty="0">
                    <a:latin typeface="CMR10"/>
                  </a:rPr>
                  <a:t>For standardized </a:t>
                </a:r>
                <a:r>
                  <a:rPr lang="en-US" b="0" i="0" u="none" strike="noStrike" baseline="0" dirty="0">
                    <a:solidFill>
                      <a:srgbClr val="FF0000"/>
                    </a:solidFill>
                    <a:latin typeface="CMR10"/>
                  </a:rPr>
                  <a:t>input with </a:t>
                </a:r>
                <a:r>
                  <a:rPr lang="en-US" b="0" i="1" u="none" strike="noStrike" baseline="0" dirty="0">
                    <a:solidFill>
                      <a:srgbClr val="FF0000"/>
                    </a:solidFill>
                    <a:latin typeface="CMR10"/>
                  </a:rPr>
                  <a:t>d</a:t>
                </a:r>
                <a:r>
                  <a:rPr lang="en-US" b="0" i="0" u="none" strike="noStrike" baseline="0" dirty="0">
                    <a:solidFill>
                      <a:srgbClr val="FF0000"/>
                    </a:solidFill>
                    <a:latin typeface="CMR10"/>
                  </a:rPr>
                  <a:t> features</a:t>
                </a:r>
                <a:r>
                  <a:rPr lang="en-US" b="0" i="0" u="none" strike="noStrike" baseline="0" dirty="0">
                    <a:latin typeface="CMR10"/>
                  </a:rPr>
                  <a:t>, we can randomly initialize the weight between </a:t>
                </a:r>
                <a:r>
                  <a:rPr lang="en-US" b="0" i="0" u="none" strike="noStrike" baseline="0" dirty="0">
                    <a:solidFill>
                      <a:srgbClr val="0070C0"/>
                    </a:solidFill>
                    <a:latin typeface="CMR10"/>
                  </a:rPr>
                  <a:t>input – hidden </a:t>
                </a:r>
                <a:r>
                  <a:rPr lang="en-US" b="0" i="0" u="none" strike="noStrike" baseline="0" dirty="0">
                    <a:latin typeface="CMR10"/>
                  </a:rPr>
                  <a:t>layers as: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K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−1/</m:t>
                      </m:r>
                      <m:rad>
                        <m:radPr>
                          <m:degHide m:val="on"/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rad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𝑗𝑖</m:t>
                          </m:r>
                        </m:sub>
                      </m:sSub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&lt;+1/</m:t>
                      </m:r>
                      <m:rad>
                        <m:radPr>
                          <m:degHide m:val="on"/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lang="en-PK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l"/>
                <a:r>
                  <a:rPr lang="en-US" dirty="0">
                    <a:latin typeface="CMR10"/>
                  </a:rPr>
                  <a:t>Similarly for </a:t>
                </a:r>
                <a:r>
                  <a:rPr lang="en-US" dirty="0">
                    <a:solidFill>
                      <a:srgbClr val="7030A0"/>
                    </a:solidFill>
                    <a:latin typeface="CMR10"/>
                  </a:rPr>
                  <a:t>hidden-output weights </a:t>
                </a:r>
                <a:r>
                  <a:rPr lang="en-US" dirty="0">
                    <a:latin typeface="CMR10"/>
                  </a:rPr>
                  <a:t>can be randomly initialized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K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−1/</m:t>
                      </m:r>
                      <m:rad>
                        <m:radPr>
                          <m:degHide m:val="on"/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sub>
                          </m:sSub>
                        </m:e>
                      </m:rad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𝑘𝑗</m:t>
                          </m:r>
                        </m:sub>
                      </m:sSub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&lt;+1/</m:t>
                      </m:r>
                      <m:rad>
                        <m:radPr>
                          <m:degHide m:val="on"/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PK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A56C8-2B75-4628-B5AA-0624FEAEA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609600"/>
                <a:ext cx="10972800" cy="5791200"/>
              </a:xfrm>
              <a:blipFill>
                <a:blip r:embed="rId2"/>
                <a:stretch>
                  <a:fillRect l="-889" t="-2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480F7-58F2-4E3E-AD53-3FED9962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101C-27F2-4430-91BB-4F3D760E0284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6B25B-4DC0-4CA8-A3B2-B2B01EF7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50595-884D-4D1D-96EE-D9419CFC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7B13C0-78C9-4219-946F-2474FEC0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3176"/>
            <a:ext cx="10972800" cy="838200"/>
          </a:xfrm>
        </p:spPr>
        <p:txBody>
          <a:bodyPr/>
          <a:lstStyle/>
          <a:p>
            <a:r>
              <a:rPr lang="en-US" dirty="0"/>
              <a:t>Initializing weights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39" y="1981200"/>
            <a:ext cx="11109921" cy="19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86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AB8CD-F445-451F-A9AA-966B329B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0960-175B-4863-A4B1-0077E9B6F754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56349-7474-4C6C-9C34-36F72C9A1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60B5F-104A-477E-9757-2AE4F8B0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ED9213-CE65-45AD-94B2-97B6AF83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8068"/>
            <a:ext cx="10972800" cy="838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Learning rates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4953255" cy="19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098742"/>
            <a:ext cx="5105662" cy="4273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36" y="1828800"/>
            <a:ext cx="7467564" cy="19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25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9A8D0D-E666-4BC5-A231-E8698ECBF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sz="3200" dirty="0"/>
              <a:t>The </a:t>
            </a:r>
            <a:r>
              <a:rPr lang="en-US" sz="3200" dirty="0">
                <a:solidFill>
                  <a:srgbClr val="7030A0"/>
                </a:solidFill>
              </a:rPr>
              <a:t>optimal learning rate </a:t>
            </a:r>
            <a:r>
              <a:rPr lang="en-US" sz="3200" dirty="0"/>
              <a:t>is the one which leads to the </a:t>
            </a:r>
            <a:r>
              <a:rPr lang="en-US" sz="3200" dirty="0">
                <a:solidFill>
                  <a:srgbClr val="FF0000"/>
                </a:solidFill>
              </a:rPr>
              <a:t>minimum local error </a:t>
            </a:r>
            <a:r>
              <a:rPr lang="en-US" sz="3200" dirty="0"/>
              <a:t>in one</a:t>
            </a:r>
          </a:p>
          <a:p>
            <a:pPr algn="l"/>
            <a:r>
              <a:rPr lang="en-US" sz="3200" dirty="0"/>
              <a:t>Generally, learning step of </a:t>
            </a:r>
            <a:r>
              <a:rPr lang="en-US" sz="3200" i="1" dirty="0">
                <a:solidFill>
                  <a:srgbClr val="FF0000"/>
                </a:solidFill>
              </a:rPr>
              <a:t>η = </a:t>
            </a:r>
            <a:r>
              <a:rPr lang="en-US" sz="3200" dirty="0">
                <a:solidFill>
                  <a:srgbClr val="FF0000"/>
                </a:solidFill>
              </a:rPr>
              <a:t>0</a:t>
            </a:r>
            <a:r>
              <a:rPr lang="en-US" sz="3200" i="1" dirty="0">
                <a:solidFill>
                  <a:srgbClr val="FF0000"/>
                </a:solidFill>
              </a:rPr>
              <a:t>.</a:t>
            </a:r>
            <a:r>
              <a:rPr lang="en-US" sz="3200" dirty="0">
                <a:solidFill>
                  <a:srgbClr val="FF0000"/>
                </a:solidFill>
              </a:rPr>
              <a:t>1 </a:t>
            </a:r>
            <a:r>
              <a:rPr lang="en-US" sz="3200" dirty="0"/>
              <a:t>is good for starting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Lower</a:t>
            </a:r>
            <a:r>
              <a:rPr lang="en-US" sz="2800" dirty="0"/>
              <a:t> it if the </a:t>
            </a:r>
            <a:r>
              <a:rPr lang="en-US" sz="2800" dirty="0">
                <a:solidFill>
                  <a:srgbClr val="FF0000"/>
                </a:solidFill>
              </a:rPr>
              <a:t>cost function </a:t>
            </a:r>
            <a:r>
              <a:rPr lang="en-US" sz="2800" dirty="0" smtClean="0">
                <a:solidFill>
                  <a:srgbClr val="FF0000"/>
                </a:solidFill>
              </a:rPr>
              <a:t>diverges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(</a:t>
            </a:r>
            <a:r>
              <a:rPr lang="en-US" sz="2800" dirty="0"/>
              <a:t>The cost function tells the model </a:t>
            </a:r>
            <a:r>
              <a:rPr lang="en-US" sz="2800" b="1" dirty="0"/>
              <a:t>how bad its predictions are</a:t>
            </a:r>
            <a:r>
              <a:rPr lang="en-US" sz="2800" dirty="0"/>
              <a:t>,</a:t>
            </a:r>
            <a:br>
              <a:rPr lang="en-US" sz="2800" dirty="0"/>
            </a:br>
            <a:r>
              <a:rPr lang="en-US" sz="2800" dirty="0"/>
              <a:t>so it can adjust its weights to do better in the next iteration.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2600" dirty="0">
                <a:solidFill>
                  <a:srgbClr val="0070C0"/>
                </a:solidFill>
              </a:rPr>
              <a:t>Raised</a:t>
            </a:r>
            <a:r>
              <a:rPr lang="en-US" sz="2600" dirty="0"/>
              <a:t> it the cost function is </a:t>
            </a:r>
            <a:r>
              <a:rPr lang="en-US" sz="2600" dirty="0">
                <a:solidFill>
                  <a:srgbClr val="FF0000"/>
                </a:solidFill>
              </a:rPr>
              <a:t>too slow to converge</a:t>
            </a:r>
            <a:r>
              <a:rPr lang="en-US" sz="2600" dirty="0"/>
              <a:t>.</a:t>
            </a:r>
          </a:p>
          <a:p>
            <a:r>
              <a:rPr lang="en-US" sz="3900" dirty="0"/>
              <a:t>How to identify slow convergence?</a:t>
            </a:r>
          </a:p>
          <a:p>
            <a:pPr lvl="1"/>
            <a:r>
              <a:rPr lang="en-US" sz="3500" dirty="0">
                <a:solidFill>
                  <a:srgbClr val="0070C0"/>
                </a:solidFill>
              </a:rPr>
              <a:t>Loss is gradually reducing </a:t>
            </a:r>
            <a:r>
              <a:rPr lang="en-US" sz="3500" dirty="0"/>
              <a:t>but take too many </a:t>
            </a:r>
            <a:r>
              <a:rPr lang="en-US" sz="3500" dirty="0" smtClean="0"/>
              <a:t>epochs</a:t>
            </a:r>
            <a:endParaRPr lang="en-US" sz="35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The training </a:t>
            </a:r>
            <a:r>
              <a:rPr lang="en-US" altLang="en-US" sz="1800" b="1" dirty="0"/>
              <a:t>loss curve decreases smoothly but very slowly</a:t>
            </a:r>
            <a:r>
              <a:rPr lang="en-US" altLang="en-US" sz="1800" dirty="0"/>
              <a:t> over time.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Accuracy improves little by little across many epochs.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/>
              <a:t>The model may appear “stuck” even though it’s learning.</a:t>
            </a:r>
          </a:p>
          <a:p>
            <a:pPr lvl="2"/>
            <a:endParaRPr lang="en-US" sz="31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AB8CD-F445-451F-A9AA-966B329B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C0960-175B-4863-A4B1-0077E9B6F754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56349-7474-4C6C-9C34-36F72C9A1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60B5F-104A-477E-9757-2AE4F8B0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ED9213-CE65-45AD-94B2-97B6AF83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Learning rates</a:t>
            </a:r>
          </a:p>
        </p:txBody>
      </p:sp>
    </p:spTree>
    <p:extLst>
      <p:ext uri="{BB962C8B-B14F-4D97-AF65-F5344CB8AC3E}">
        <p14:creationId xmlns:p14="http://schemas.microsoft.com/office/powerpoint/2010/main" val="81119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95178C-AE46-460E-9239-44B737A82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713581"/>
            <a:ext cx="8424801" cy="263921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69B36-7A06-40B3-8E99-60C9AABA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8C25-9B6A-4EA6-92D0-F9EB9D1D3CE0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BE8B5-0F46-4365-A8EF-7BB86679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78601-F127-4AFE-8034-892B6988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A45CCD-95B5-4047-B78B-6847A619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838200"/>
          </a:xfrm>
        </p:spPr>
        <p:txBody>
          <a:bodyPr/>
          <a:lstStyle/>
          <a:p>
            <a:r>
              <a:rPr lang="en-US" dirty="0"/>
              <a:t>Learning rates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422473"/>
            <a:ext cx="6477333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632396-AD2F-42D0-9BCA-1DE3EA4AC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CMR10"/>
              </a:rPr>
              <a:t>Error</a:t>
            </a:r>
            <a:r>
              <a:rPr lang="en-US" sz="2400" dirty="0">
                <a:latin typeface="CMR10"/>
              </a:rPr>
              <a:t> surfaces often have </a:t>
            </a:r>
            <a:r>
              <a:rPr lang="en-US" sz="2400" dirty="0">
                <a:solidFill>
                  <a:srgbClr val="FF0000"/>
                </a:solidFill>
                <a:latin typeface="CMR10"/>
              </a:rPr>
              <a:t>plateaus regions </a:t>
            </a:r>
          </a:p>
          <a:p>
            <a:pPr lvl="1"/>
            <a:r>
              <a:rPr lang="en-US" b="0" i="0" u="none" strike="noStrike" baseline="0" dirty="0">
                <a:latin typeface="CMR10"/>
              </a:rPr>
              <a:t>The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CMR10"/>
              </a:rPr>
              <a:t>slope </a:t>
            </a:r>
            <a:r>
              <a:rPr lang="en-US" b="0" i="1" u="none" strike="noStrike" baseline="0" dirty="0" err="1">
                <a:solidFill>
                  <a:srgbClr val="FF0000"/>
                </a:solidFill>
                <a:latin typeface="CMMI10"/>
              </a:rPr>
              <a:t>dJ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CMR10"/>
              </a:rPr>
              <a:t>(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CMBX10"/>
              </a:rPr>
              <a:t>w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CMR10"/>
              </a:rPr>
              <a:t>)</a:t>
            </a:r>
            <a:r>
              <a:rPr lang="en-US" b="0" i="1" u="none" strike="noStrike" baseline="0" dirty="0">
                <a:solidFill>
                  <a:srgbClr val="FF0000"/>
                </a:solidFill>
                <a:latin typeface="CMMI10"/>
              </a:rPr>
              <a:t>/</a:t>
            </a:r>
            <a:r>
              <a:rPr lang="en-US" b="0" i="1" u="none" strike="noStrike" baseline="0" dirty="0" err="1">
                <a:solidFill>
                  <a:srgbClr val="FF0000"/>
                </a:solidFill>
                <a:latin typeface="CMMI10"/>
              </a:rPr>
              <a:t>d</a:t>
            </a:r>
            <a:r>
              <a:rPr lang="en-US" b="1" i="0" u="none" strike="noStrike" baseline="0" dirty="0" err="1">
                <a:solidFill>
                  <a:srgbClr val="FF0000"/>
                </a:solidFill>
                <a:latin typeface="CMBX10"/>
              </a:rPr>
              <a:t>w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CMBX10"/>
              </a:rPr>
              <a:t>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CMR10"/>
              </a:rPr>
              <a:t>is very small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MR10"/>
              </a:rPr>
              <a:t>T</a:t>
            </a:r>
            <a:r>
              <a:rPr lang="en-US" b="0" i="0" u="none" strike="noStrike" baseline="0" dirty="0">
                <a:solidFill>
                  <a:srgbClr val="0070C0"/>
                </a:solidFill>
                <a:latin typeface="CMR10"/>
              </a:rPr>
              <a:t>oo many weights</a:t>
            </a:r>
            <a:r>
              <a:rPr lang="en-US" b="0" i="0" u="none" strike="noStrike" baseline="0" dirty="0">
                <a:latin typeface="CMR10"/>
              </a:rPr>
              <a:t>.</a:t>
            </a:r>
          </a:p>
          <a:p>
            <a:r>
              <a:rPr lang="en-US" sz="2400" dirty="0">
                <a:solidFill>
                  <a:srgbClr val="0070C0"/>
                </a:solidFill>
                <a:latin typeface="CMR10"/>
              </a:rPr>
              <a:t>Momentum-</a:t>
            </a:r>
            <a:r>
              <a:rPr lang="en-US" sz="2400" dirty="0">
                <a:latin typeface="CMR10"/>
              </a:rPr>
              <a:t> allows the network to </a:t>
            </a:r>
            <a:r>
              <a:rPr lang="en-US" sz="2400" dirty="0">
                <a:solidFill>
                  <a:srgbClr val="0070C0"/>
                </a:solidFill>
                <a:latin typeface="CMR10"/>
              </a:rPr>
              <a:t>learn weights more quickly </a:t>
            </a:r>
            <a:r>
              <a:rPr lang="en-US" sz="2400" dirty="0">
                <a:latin typeface="CMR10"/>
              </a:rPr>
              <a:t>when plateaus in the error surface exist.</a:t>
            </a:r>
          </a:p>
          <a:p>
            <a:pPr algn="l"/>
            <a:r>
              <a:rPr lang="en-US" sz="2400" dirty="0">
                <a:latin typeface="CMR10"/>
              </a:rPr>
              <a:t>The </a:t>
            </a:r>
            <a:r>
              <a:rPr lang="en-US" sz="2400" dirty="0">
                <a:solidFill>
                  <a:srgbClr val="0070C0"/>
                </a:solidFill>
                <a:latin typeface="CMR10"/>
              </a:rPr>
              <a:t>learning rule in backpropagation </a:t>
            </a:r>
            <a:r>
              <a:rPr lang="en-US" sz="2400" dirty="0">
                <a:latin typeface="CMR10"/>
              </a:rPr>
              <a:t>can be updated as: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2400" i="1" dirty="0">
                <a:solidFill>
                  <a:srgbClr val="0070C0"/>
                </a:solidFill>
                <a:latin typeface="CMMI10"/>
              </a:rPr>
              <a:t>α </a:t>
            </a:r>
            <a:r>
              <a:rPr lang="en-US" sz="2400" dirty="0">
                <a:solidFill>
                  <a:srgbClr val="0070C0"/>
                </a:solidFill>
                <a:latin typeface="CMR10"/>
              </a:rPr>
              <a:t>must be less than 1.0 for stability</a:t>
            </a:r>
            <a:r>
              <a:rPr lang="en-US" sz="2400" dirty="0">
                <a:latin typeface="CMR10"/>
              </a:rPr>
              <a:t>, typical value </a:t>
            </a:r>
            <a:r>
              <a:rPr lang="en-US" sz="2400" i="1" dirty="0">
                <a:latin typeface="CMMI10"/>
              </a:rPr>
              <a:t>α =</a:t>
            </a:r>
            <a:r>
              <a:rPr lang="en-US" sz="2400" i="1" dirty="0">
                <a:latin typeface="CMSY10"/>
              </a:rPr>
              <a:t> </a:t>
            </a:r>
            <a:r>
              <a:rPr lang="en-US" sz="2400" dirty="0">
                <a:latin typeface="CMR10"/>
              </a:rPr>
              <a:t>0</a:t>
            </a:r>
            <a:r>
              <a:rPr lang="en-US" sz="2400" i="1" dirty="0">
                <a:latin typeface="CMMI10"/>
              </a:rPr>
              <a:t>.</a:t>
            </a:r>
            <a:r>
              <a:rPr lang="en-US" sz="2400" dirty="0">
                <a:latin typeface="CMR10"/>
              </a:rPr>
              <a:t>9.</a:t>
            </a:r>
          </a:p>
          <a:p>
            <a:pPr algn="l"/>
            <a:r>
              <a:rPr lang="en-US" sz="2400" dirty="0">
                <a:latin typeface="CMR10"/>
              </a:rPr>
              <a:t>Affect is like </a:t>
            </a:r>
            <a:r>
              <a:rPr lang="en-US" sz="2400" dirty="0">
                <a:solidFill>
                  <a:srgbClr val="FF0000"/>
                </a:solidFill>
                <a:latin typeface="CMR10"/>
              </a:rPr>
              <a:t>averaging the stochastic variations </a:t>
            </a:r>
            <a:r>
              <a:rPr lang="en-US" sz="2400" dirty="0">
                <a:latin typeface="CMR10"/>
              </a:rPr>
              <a:t>in weight updates</a:t>
            </a:r>
          </a:p>
          <a:p>
            <a:pPr algn="l"/>
            <a:r>
              <a:rPr lang="en-US" sz="2400" dirty="0">
                <a:latin typeface="CMR10"/>
              </a:rPr>
              <a:t>Can also help </a:t>
            </a:r>
            <a:r>
              <a:rPr lang="en-US" sz="2400" dirty="0">
                <a:solidFill>
                  <a:srgbClr val="00B050"/>
                </a:solidFill>
                <a:latin typeface="CMR10"/>
              </a:rPr>
              <a:t>overcome local minima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825DE-C7DD-4DD9-AAFA-D8B5105D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7FEC2-2468-429C-A717-23078A4179B3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8B133-0C25-4B71-8E1B-C0C11DB6A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2C1B-DEE5-4D14-90F9-307D3807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612091-2690-4945-B495-3400098D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Momentum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546E5-98E5-4425-B1AD-B89310404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875" y="3657601"/>
            <a:ext cx="4964134" cy="13184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A11761-2AD9-2DC6-535D-AC7EDCE7A2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96720" y="3656520"/>
              <a:ext cx="8752680" cy="2375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A11761-2AD9-2DC6-535D-AC7EDCE7A2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7360" y="3647160"/>
                <a:ext cx="8771400" cy="23943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5FB9EEA-6EC4-3BE2-0EFF-72707C6E1E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373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761"/>
    </mc:Choice>
    <mc:Fallback xmlns="">
      <p:transition spd="slow" advTm="201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5DE127-433B-4576-9216-7DEC8428D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83420" y="1787497"/>
            <a:ext cx="3727380" cy="468619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7EEBE8-1D14-46F6-85E0-6A766148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2AC8-E6B9-4A9E-810A-0B917269DECB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88D7-A236-4DFE-A7CD-5B3C8BDD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81733-3FEF-4C6E-8F32-B39707E9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96ADC4-1B5F-441A-BF4E-15DBC347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pic>
        <p:nvPicPr>
          <p:cNvPr id="5122" name="Picture 2" descr="machine learning - Is it normal for training loss to plateau before  decreasing? - Cross Validated">
            <a:extLst>
              <a:ext uri="{FF2B5EF4-FFF2-40B4-BE49-F238E27FC236}">
                <a16:creationId xmlns:a16="http://schemas.microsoft.com/office/drawing/2014/main" id="{C9DC2329-19AE-4576-A165-CFF0FCE01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407" y="2188265"/>
            <a:ext cx="4180787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521ED0-085A-00C5-E3D4-C0A07D3D0F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05160" y="1848960"/>
              <a:ext cx="7216920" cy="450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521ED0-085A-00C5-E3D4-C0A07D3D0F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5800" y="1839600"/>
                <a:ext cx="7235640" cy="45201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E968078-5029-B741-7303-86B7BB714C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590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02"/>
    </mc:Choice>
    <mc:Fallback xmlns="">
      <p:transition spd="slow" advTm="50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C6F827-EB77-AD7D-57A1-34E3E98F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model learns too </a:t>
            </a:r>
            <a:r>
              <a:rPr lang="en-US" dirty="0">
                <a:solidFill>
                  <a:srgbClr val="FF0000"/>
                </a:solidFill>
              </a:rPr>
              <a:t>well from training data</a:t>
            </a:r>
            <a:r>
              <a:rPr lang="en-US" dirty="0"/>
              <a:t>, capturing noise and irrelevant patterns (</a:t>
            </a:r>
            <a:r>
              <a:rPr lang="en-US" dirty="0">
                <a:solidFill>
                  <a:srgbClr val="0070C0"/>
                </a:solidFill>
              </a:rPr>
              <a:t>memorizing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performs well on training data but poorly on unseen/test data.</a:t>
            </a:r>
          </a:p>
          <a:p>
            <a:r>
              <a:rPr lang="en-US" b="1" dirty="0"/>
              <a:t>Causes: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Excessive model complexity (too many parameters).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Insufficient training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Training for too many epochs.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Lack of regularization (e.g., dropout, L1/L2 regularization).</a:t>
            </a:r>
          </a:p>
          <a:p>
            <a:r>
              <a:rPr lang="en-US" b="1" dirty="0"/>
              <a:t>How can we find if model is overfitting?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 training accuracy but low test accuracy.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Large gap between training and validation performance.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331CD-1711-A6C0-6BF9-4A26B250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EFA27-E13A-4158-9E28-9CD373A150E3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44537-1302-C483-4F2C-539C535C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0347F-30DA-4F82-F019-2687579F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4BB0A-8D7F-25FC-6617-15ED2024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2ED095-4A02-AB56-42C9-AEFD92AA66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7680" y="1386360"/>
              <a:ext cx="5892840" cy="459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2ED095-4A02-AB56-42C9-AEFD92AA66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8320" y="1377000"/>
                <a:ext cx="5911560" cy="46101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A5853C6-06A9-5C79-0A0B-C2C0BF4BF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911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75"/>
    </mc:Choice>
    <mc:Fallback xmlns="">
      <p:transition spd="slow" advTm="113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2FF03D01-194C-4644-20D3-406760FA3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FEAC4B42-F09D-2511-B59C-D716F0E70A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>
            <a:extLst>
              <a:ext uri="{FF2B5EF4-FFF2-40B4-BE49-F238E27FC236}">
                <a16:creationId xmlns:a16="http://schemas.microsoft.com/office/drawing/2014/main" id="{60C81A18-8038-44FE-52F6-23F3F001A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8F39504F-73EC-E8B1-ED40-B488164C211C}"/>
              </a:ext>
            </a:extLst>
          </p:cNvPr>
          <p:cNvGraphicFramePr>
            <a:graphicFrameLocks noGrp="1"/>
          </p:cNvGraphicFramePr>
          <p:nvPr/>
        </p:nvGraphicFramePr>
        <p:xfrm>
          <a:off x="7088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>
            <a:extLst>
              <a:ext uri="{FF2B5EF4-FFF2-40B4-BE49-F238E27FC236}">
                <a16:creationId xmlns:a16="http://schemas.microsoft.com/office/drawing/2014/main" id="{571B1E73-86BE-90A3-BB64-AAB9FAA2F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097C92C6-DEFB-88F2-3233-8DCD7658E686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87B70DAF-55D7-C2E7-F736-AA3112DE1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DB718051-E881-0ABA-0F3D-FF60C8795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80AFD163-2242-9D91-6143-00E36F0D8520}"/>
              </a:ext>
            </a:extLst>
          </p:cNvPr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22FCDBF1-9FC1-4DC1-DC4B-E1009DF6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2F4DDA-4737-9DCF-6E02-F0F5C05839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6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2CD530-F0B1-236A-4471-D88CC0471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438401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Dot </a:t>
            </a:r>
          </a:p>
          <a:p>
            <a:pPr eaLnBrk="1" hangingPunct="1"/>
            <a:r>
              <a:rPr lang="en-US" altLang="en-US" sz="1800"/>
              <a:t>product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2F0F07-8431-68AE-E690-EDBEAC84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CE7-C288-4981-8CD8-74DF11D692ED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FC5B1-7564-C8B8-5595-9043CEF9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2724B-26D9-0C8B-5AD9-6E6390FB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DA8E80-4772-8453-D160-9A35E7067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Solutions: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Increase training data (data augmentation, synthetic data).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regularization techniques (L1, L2, dropout).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Reduce model complexity (simpler architecture, fewer parameters).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Apply early stopping (stop training when validation loss starts increasing).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45747-2506-721C-913A-41C650A8F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D387-2436-45F8-A9F0-9C86A1FA7D39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5A16B-CCA1-7A89-06E0-E3B2BBC2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E2937-39CD-A519-54D5-A47E06059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5AC320-99A4-2D28-1CFB-B117F854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AD325F0-6D48-6AB0-76D5-13CBE8D0E4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3520" y="2074680"/>
              <a:ext cx="4821480" cy="4020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AD325F0-6D48-6AB0-76D5-13CBE8D0E4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160" y="2065320"/>
                <a:ext cx="4840200" cy="40395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3F1C25D-1D7C-7C7B-2F91-71D1BE3FE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42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74"/>
    </mc:Choice>
    <mc:Fallback xmlns="">
      <p:transition spd="slow" advTm="121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F668B8-46EF-2510-AE0C-51366BD05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model is too simple to capture the underlying patterns in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results in poor performance on both training and test data.</a:t>
            </a:r>
          </a:p>
          <a:p>
            <a:r>
              <a:rPr lang="en-US" b="1" dirty="0"/>
              <a:t>Causes: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 complexity is too low.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Insufficient training time (not enough epochs).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Poor feature selection or preprocessing.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 bias (model assumptions are too restrictive).</a:t>
            </a:r>
          </a:p>
          <a:p>
            <a:r>
              <a:rPr lang="en-US" b="1" dirty="0"/>
              <a:t>Indicators: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Low training and validation accuracy.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 bias in predictions (simplistic decision boundaries).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C18A4C-1E63-4EF8-E382-162ACD09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5780B-10CB-4C0B-9CD7-77862B6AFA29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97CE4-A2A4-DD70-EB8F-887726542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5DC65-42C4-5803-ED58-71EA3169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76A6A7-3A6A-8DD2-D806-3793E063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9C9C48-2ABB-1AB2-D411-1457B4CD5D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3080" y="1450440"/>
              <a:ext cx="9290160" cy="4502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9C9C48-2ABB-1AB2-D411-1457B4CD5D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3720" y="1441080"/>
                <a:ext cx="9308880" cy="4521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DAA354C-F50E-66A9-038A-66E913886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12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50"/>
    </mc:Choice>
    <mc:Fallback xmlns="">
      <p:transition spd="slow" advTm="82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C5648C-FD7A-28F0-E96E-D0437D45B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Solutions: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Increase model complexity (use deeper networks, add more neurons).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Train for more epochs.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Improve feature engineering (extract relevant features).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Reduce regularization if it is too strong.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EBE8E9-005B-3AA0-6BDF-F0EDBDB8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6C76E-B0BE-468C-AE55-0E495A07ADD4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95A72-0793-88FE-F139-ED9FC497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33791-B8F1-6E42-CBCE-811AE50D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52F2B6-4CE7-CCB2-1B90-48EFEB66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444C7F-1030-4318-DE2A-A8A0C6EEFC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9160" y="2521440"/>
              <a:ext cx="3615480" cy="135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444C7F-1030-4318-DE2A-A8A0C6EEFC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9800" y="2512080"/>
                <a:ext cx="3634200" cy="13748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97B7E76-F0AB-3453-FE24-4A4281B47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400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85"/>
    </mc:Choice>
    <mc:Fallback xmlns="">
      <p:transition spd="slow" advTm="46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05AA3-4059-C9E2-F503-B4C97918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3D3F-8DAB-4590-8BD3-BA26E457A9F6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F6F01-4138-32B3-E0B3-A7B7F663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929F0-3FC5-18C1-BD4F-6700EA62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985FC7-6920-4DE0-1A01-A4D56277E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vs Overfitting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515B96-1197-F2C2-3804-C7F3CC95C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2058929"/>
            <a:ext cx="10972800" cy="36085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A7471BB-FB59-2F44-545D-A6E76CFA71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360" y="2278800"/>
              <a:ext cx="11092320" cy="3481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A7471BB-FB59-2F44-545D-A6E76CFA7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000" y="2269440"/>
                <a:ext cx="11111040" cy="35002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8A2F4D7-84F1-7308-5044-713FF1995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71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25"/>
    </mc:Choice>
    <mc:Fallback xmlns="">
      <p:transition spd="slow" advTm="121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A21274-735D-44F5-89F9-43499E6F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0000"/>
                </a:solidFill>
                <a:effectLst/>
              </a:rPr>
              <a:t>Exploding gradients </a:t>
            </a:r>
            <a:r>
              <a:rPr lang="en-US" b="0" i="0" dirty="0">
                <a:effectLst/>
              </a:rPr>
              <a:t>are a problem where large error gradients accumulate</a:t>
            </a:r>
          </a:p>
          <a:p>
            <a:r>
              <a:rPr lang="en-US" b="0" i="0" dirty="0">
                <a:effectLst/>
              </a:rPr>
              <a:t>Result in </a:t>
            </a:r>
            <a:r>
              <a:rPr lang="en-US" b="0" i="0" dirty="0">
                <a:solidFill>
                  <a:srgbClr val="0070C0"/>
                </a:solidFill>
                <a:effectLst/>
              </a:rPr>
              <a:t>very large weight updates </a:t>
            </a:r>
            <a:r>
              <a:rPr lang="en-US" b="0" i="0" dirty="0">
                <a:effectLst/>
              </a:rPr>
              <a:t>during training.</a:t>
            </a:r>
          </a:p>
          <a:p>
            <a:r>
              <a:rPr lang="en-US" b="0" i="0" dirty="0">
                <a:effectLst/>
              </a:rPr>
              <a:t>Makes model </a:t>
            </a:r>
            <a:r>
              <a:rPr lang="en-US" b="0" i="0" dirty="0">
                <a:solidFill>
                  <a:srgbClr val="00B050"/>
                </a:solidFill>
                <a:effectLst/>
              </a:rPr>
              <a:t>unstable and unable to learn </a:t>
            </a:r>
            <a:r>
              <a:rPr lang="en-US" b="0" i="0" dirty="0">
                <a:effectLst/>
              </a:rPr>
              <a:t>from your training data.</a:t>
            </a:r>
          </a:p>
          <a:p>
            <a:r>
              <a:rPr lang="en-US" dirty="0"/>
              <a:t>C</a:t>
            </a:r>
            <a:r>
              <a:rPr lang="en-US" b="0" i="0" dirty="0">
                <a:effectLst/>
              </a:rPr>
              <a:t>ause </a:t>
            </a:r>
            <a:r>
              <a:rPr lang="en-US" b="0" i="0" dirty="0">
                <a:solidFill>
                  <a:srgbClr val="00B050"/>
                </a:solidFill>
                <a:effectLst/>
              </a:rPr>
              <a:t>poor predication </a:t>
            </a:r>
            <a:r>
              <a:rPr lang="en-US" b="0" i="0" dirty="0">
                <a:effectLst/>
              </a:rPr>
              <a:t>results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191E6-14B7-42F8-8B8B-97039811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436D-7400-4722-A5C7-4C10363A4A8C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76CE6-5890-4DCA-8529-5BDD22182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3403-65CC-4EAE-8BA4-74BECB99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B28CA1-FFE5-4160-97E6-B3115781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Exploding Gradients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839685-F065-EA01-410A-9285FD49D4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3200" y="397440"/>
              <a:ext cx="11212200" cy="596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839685-F065-EA01-410A-9285FD49D4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840" y="388080"/>
                <a:ext cx="11230920" cy="59857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0B016F6-CD25-5A2E-91AB-C636F3557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1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814"/>
    </mc:Choice>
    <mc:Fallback xmlns="">
      <p:transition spd="slow" advTm="25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6E7A60-68FA-DF85-BCA3-90FAE0968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Regularization is a technique used to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prevent overfitting and improve the generalization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of a predictive model. 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Overfitting occurs when a model learns to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fit the training data too closely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oor performance on unseen data.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Regularization methods add a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penalty term to the model's loss function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Discouraging model from memorizing patterns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Balance between fitting the training data well and maintaining simplicity in the model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5E928-BA4D-AADA-E78A-A9ED3C1F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1C0D-52DA-459E-8C52-664504E3B4D4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82A0D-35BE-8079-2590-E4B37DA3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E4E0C-8E3E-692E-C5DF-27591BAB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104C87-2790-D567-ABA6-2122A4CB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6D0A8A-86C6-6A92-383A-16FE281490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2080" y="829800"/>
              <a:ext cx="10433880" cy="5651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6D0A8A-86C6-6A92-383A-16FE281490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720" y="820440"/>
                <a:ext cx="10452600" cy="56703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DB1E575-1988-A9EE-A89E-8377511D9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33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99"/>
    </mc:Choice>
    <mc:Fallback xmlns="">
      <p:transition spd="slow" advTm="121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91056B-BCF0-0AB8-AA75-180D4D499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Common regularization techniques in machine learning include:</a:t>
            </a:r>
          </a:p>
          <a:p>
            <a:r>
              <a:rPr lang="en-US" b="1" dirty="0"/>
              <a:t>L1 Regularization (Lasso): </a:t>
            </a:r>
          </a:p>
          <a:p>
            <a:pPr lvl="1"/>
            <a:r>
              <a:rPr lang="en-US" dirty="0"/>
              <a:t>L1 regularization adds a penalty term proportional to the absolute values of the model's coefficients. </a:t>
            </a:r>
          </a:p>
          <a:p>
            <a:pPr lvl="1"/>
            <a:r>
              <a:rPr lang="en-US" dirty="0"/>
              <a:t>It encourages sparsity by driving some coefficients to exactly zero, effectively selecting a subset of features.</a:t>
            </a:r>
          </a:p>
          <a:p>
            <a:r>
              <a:rPr lang="en-US" b="1" dirty="0"/>
              <a:t>L2 Regularization (Ridge): </a:t>
            </a:r>
          </a:p>
          <a:p>
            <a:pPr lvl="1"/>
            <a:r>
              <a:rPr lang="en-US" dirty="0"/>
              <a:t>L2 regularization adds a penalty term proportional to the square of the model's coefficients. </a:t>
            </a:r>
          </a:p>
          <a:p>
            <a:pPr lvl="1"/>
            <a:r>
              <a:rPr lang="en-US" dirty="0"/>
              <a:t>It discourages large coefficients and smooths out the parameter values.</a:t>
            </a:r>
          </a:p>
          <a:p>
            <a:r>
              <a:rPr lang="en-US" b="1" dirty="0"/>
              <a:t>Dropout (Neural Networks): </a:t>
            </a:r>
          </a:p>
          <a:p>
            <a:pPr lvl="1"/>
            <a:r>
              <a:rPr lang="en-US" dirty="0"/>
              <a:t>It randomly drops (sets to zero) a fraction of neurons in each layer. </a:t>
            </a:r>
          </a:p>
          <a:p>
            <a:pPr lvl="1"/>
            <a:r>
              <a:rPr lang="en-US" dirty="0"/>
              <a:t>This prevents the network from relying too heavily on any single neuron.</a:t>
            </a:r>
          </a:p>
          <a:p>
            <a:r>
              <a:rPr lang="en-US" b="1" dirty="0"/>
              <a:t>Early Stopping: </a:t>
            </a:r>
          </a:p>
          <a:p>
            <a:pPr lvl="1"/>
            <a:r>
              <a:rPr lang="en-US" dirty="0"/>
              <a:t>Training is halted when the validation performance starts to degrade, preventing the model from overfitting.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F57F4-DB36-C4A4-3C44-E2EE6682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8F44-6717-4BD5-9DD3-A1E4FA09FE60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7C07E-8E22-75FC-93BE-FDB59B14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76FA0-ACF8-9898-FDAF-4C8A79A1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197656-16AA-8BF4-6A20-774E6EC3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18E23B-0441-B814-ADFD-38968BB59B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8640" y="2197080"/>
              <a:ext cx="10254240" cy="322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18E23B-0441-B814-ADFD-38968BB59B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280" y="2187720"/>
                <a:ext cx="10272960" cy="32396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FD2192B-F751-EAC8-94E6-59E957668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94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97"/>
    </mc:Choice>
    <mc:Fallback xmlns="">
      <p:transition spd="slow" advTm="54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34723-8809-C2F2-022E-EAD52085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D1BF8-0F24-4252-88CE-44375993D18F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A97D0-02F1-6F1A-5722-82BF0CA8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777D7-45CC-1BA7-9DFE-82E2091D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DFD1701-EA57-A4D4-D34C-1C60E910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4EDFCB4-DC9C-3107-6912-F554BE57A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922" y="2707288"/>
                <a:ext cx="10972800" cy="3382963"/>
              </a:xfrm>
            </p:spPr>
            <p:txBody>
              <a:bodyPr>
                <a:normAutofit fontScale="77500" lnSpcReduction="20000"/>
              </a:bodyPr>
              <a:lstStyle/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cost function that the model aims to minimize.</a:t>
                </a:r>
              </a:p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represents the vector of weights or coefficients to be learned.</a:t>
                </a:r>
              </a:p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number of training examples.</a:t>
                </a:r>
              </a:p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predicted value for the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en-US" sz="24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</a:t>
                </a:r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example based on the weights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actual target value for the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en-US" sz="24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</a:t>
                </a:r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example.</a:t>
                </a:r>
              </a:p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regularization parameter that controls the strength of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regularization.</a:t>
                </a:r>
              </a:p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number of features.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4EDFCB4-DC9C-3107-6912-F554BE57A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922" y="2707288"/>
                <a:ext cx="10972800" cy="3382963"/>
              </a:xfrm>
              <a:blipFill>
                <a:blip r:embed="rId4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48B50DC-E497-7C64-6CAD-D1B55775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521830"/>
            <a:ext cx="11372394" cy="121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514A60-3EB5-E2FD-6729-3EAF3B403A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7920" y="292680"/>
              <a:ext cx="11595960" cy="479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514A60-3EB5-E2FD-6729-3EAF3B403A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560" y="283320"/>
                <a:ext cx="11614680" cy="48114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6A987B4-0D50-7E65-7083-5FAC71336B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31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995"/>
    </mc:Choice>
    <mc:Fallback xmlns="">
      <p:transition spd="slow" advTm="278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E01B8-B87F-BE0F-216D-FDBE6A7E06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ffectLst/>
                  </a:rPr>
                  <a:t>L1 Regularization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:=</m:t>
                      </m:r>
                      <m:sSub>
                        <m:sSubPr>
                          <m:ctrlPr>
                            <a:rPr lang="en-US" sz="3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3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 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sign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E01B8-B87F-BE0F-216D-FDBE6A7E0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0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A2487-592A-6F1D-7C87-29DB0567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EF0AC-F1FD-49AC-91A2-B1E7124275B3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91B2F-B10C-9EC6-5228-F7C42C17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E43B1-7459-8EF6-EBD2-67F0DEBB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887C5F-C001-54C4-A7D6-B8A64A05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424C97-1D6E-0801-C7B9-91DF7B9D6B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57760" y="2494080"/>
              <a:ext cx="7356960" cy="1220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424C97-1D6E-0801-C7B9-91DF7B9D6B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8400" y="2484720"/>
                <a:ext cx="7375680" cy="12387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785EF0A-0EF7-CAC2-75EC-815F2C9981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21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2"/>
    </mc:Choice>
    <mc:Fallback xmlns="">
      <p:transition spd="slow" advTm="10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194260-3B52-40AD-BC41-DDCB3D73E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292929"/>
                </a:solidFill>
                <a:latin typeface="charter"/>
              </a:rPr>
              <a:t>Weight decay is a </a:t>
            </a:r>
            <a:r>
              <a:rPr lang="en-US" dirty="0">
                <a:solidFill>
                  <a:srgbClr val="00B050"/>
                </a:solidFill>
                <a:latin typeface="charter"/>
              </a:rPr>
              <a:t>regularization technique</a:t>
            </a:r>
          </a:p>
          <a:p>
            <a:pPr algn="l"/>
            <a:r>
              <a:rPr lang="en-US" dirty="0">
                <a:solidFill>
                  <a:srgbClr val="292929"/>
                </a:solidFill>
                <a:latin typeface="charter"/>
              </a:rPr>
              <a:t>Simplifying a network and avoiding overfitting is to impose a </a:t>
            </a:r>
            <a:r>
              <a:rPr lang="en-US" dirty="0">
                <a:solidFill>
                  <a:srgbClr val="FF0000"/>
                </a:solidFill>
                <a:latin typeface="charter"/>
              </a:rPr>
              <a:t>heuristic that the weights should be small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To prevent overfitting.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To keep the weights small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and </a:t>
            </a:r>
            <a:r>
              <a:rPr lang="en-US" b="0" i="0" dirty="0">
                <a:solidFill>
                  <a:srgbClr val="00B0F0"/>
                </a:solidFill>
                <a:effectLst/>
                <a:latin typeface="charter"/>
              </a:rPr>
              <a:t>avoid exploding gradient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This will help keep the weights as small as possible, preventing the weights to grow out of control, and thus avoid exploding gradient.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42984-07E1-40FC-8CC0-6FBA4C51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4A20-2F2B-4754-B2C2-090C3133D827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6FF99-6CCA-460B-AC02-00A3353A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3BFAB-3B5B-44D7-BEF2-EA2874B8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D81197-2750-413D-A637-01A546F2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586316-C519-B7A2-7CF8-AAAB366D3D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76360" y="2563920"/>
              <a:ext cx="6616440" cy="154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586316-C519-B7A2-7CF8-AAAB366D3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7000" y="2554560"/>
                <a:ext cx="6635160" cy="15645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C3D7439-6047-AEDC-8C9D-F713899C0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7168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33"/>
    </mc:Choice>
    <mc:Fallback xmlns="">
      <p:transition spd="slow" advTm="27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>
            <a:extLst>
              <a:ext uri="{FF2B5EF4-FFF2-40B4-BE49-F238E27FC236}">
                <a16:creationId xmlns:a16="http://schemas.microsoft.com/office/drawing/2014/main" id="{0EFAB0EF-210E-8A64-5C40-30E48F4F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89C5AE5-68C3-F0CC-74E7-06E324AC4B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>
            <a:extLst>
              <a:ext uri="{FF2B5EF4-FFF2-40B4-BE49-F238E27FC236}">
                <a16:creationId xmlns:a16="http://schemas.microsoft.com/office/drawing/2014/main" id="{93528823-187D-A004-B692-EC5850467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AD882BD8-CD33-42DA-78A7-174D9739BCF2}"/>
              </a:ext>
            </a:extLst>
          </p:cNvPr>
          <p:cNvGraphicFramePr>
            <a:graphicFrameLocks noGrp="1"/>
          </p:cNvGraphicFramePr>
          <p:nvPr/>
        </p:nvGraphicFramePr>
        <p:xfrm>
          <a:off x="7088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>
            <a:extLst>
              <a:ext uri="{FF2B5EF4-FFF2-40B4-BE49-F238E27FC236}">
                <a16:creationId xmlns:a16="http://schemas.microsoft.com/office/drawing/2014/main" id="{952DFD94-214E-9BAF-6145-4F26140B9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C8690583-31EF-A871-DBF5-AAEC00C35130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4CE3F3C5-F789-C29B-2442-BDFC8E3C7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8EA62B6F-1300-BE13-7A2D-6C22A4F00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D240C3A4-BA50-B0CE-A01B-3511143DD10E}"/>
              </a:ext>
            </a:extLst>
          </p:cNvPr>
          <p:cNvSpPr/>
          <p:nvPr/>
        </p:nvSpPr>
        <p:spPr>
          <a:xfrm>
            <a:off x="3487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>
            <a:extLst>
              <a:ext uri="{FF2B5EF4-FFF2-40B4-BE49-F238E27FC236}">
                <a16:creationId xmlns:a16="http://schemas.microsoft.com/office/drawing/2014/main" id="{5ABFA11E-F2CC-73BE-C475-9F4E81FE2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1731964"/>
            <a:ext cx="1544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87BC5-92D0-36C0-278C-E7374D1F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8F80-3932-46B2-A53F-4022F3E508A1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D5B5F-9341-AA32-0A5B-AE6528322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0324D-6831-18E4-C8D1-97D6C91C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6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EAA2A6-BCE1-4296-BDAB-73FB8B77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algn="l"/>
                <a:r>
                  <a:rPr lang="en-US" b="0" i="0" u="none" strike="noStrike" baseline="0" dirty="0">
                    <a:latin typeface="CMR10"/>
                  </a:rPr>
                  <a:t>Small weights favor models </a:t>
                </a:r>
              </a:p>
              <a:p>
                <a:pPr algn="l"/>
                <a:r>
                  <a:rPr lang="en-US" b="0" i="0" u="none" strike="noStrike" baseline="0" dirty="0">
                    <a:latin typeface="CMR10"/>
                  </a:rPr>
                  <a:t>Popular due to its simplicity. </a:t>
                </a:r>
              </a:p>
              <a:p>
                <a:pPr algn="l"/>
                <a:r>
                  <a:rPr lang="en-US" b="0" i="0" u="none" strike="noStrike" baseline="0" dirty="0">
                    <a:latin typeface="CMR10"/>
                  </a:rPr>
                  <a:t>After each weight update every w eight is simply “decayed” or shrunk according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K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PK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PK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</m:sSup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PK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old</m:t>
                          </m:r>
                          <m:r>
                            <m:rPr>
                              <m:nor/>
                            </m:rPr>
                            <a:rPr lang="en-PK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</m:sSup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𝜖</m:t>
                      </m:r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PK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b="0" i="0" u="none" strike="noStrike" baseline="0" dirty="0">
                    <a:latin typeface="CMR10"/>
                  </a:rPr>
                  <a:t>where 0 </a:t>
                </a:r>
                <a:r>
                  <a:rPr lang="en-US" b="0" i="1" u="none" strike="noStrike" baseline="0" dirty="0">
                    <a:latin typeface="CMMI10"/>
                  </a:rPr>
                  <a:t>&lt; </a:t>
                </a:r>
                <a14:m>
                  <m:oMath xmlns:m="http://schemas.openxmlformats.org/officeDocument/2006/math">
                    <m:r>
                      <a:rPr lang="en-PK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r>
                  <a:rPr lang="en-US" b="0" i="1" u="none" strike="noStrike" baseline="0" dirty="0">
                    <a:latin typeface="CMMI10"/>
                  </a:rPr>
                  <a:t> &lt; </a:t>
                </a:r>
                <a:r>
                  <a:rPr lang="en-US" b="0" i="0" u="none" strike="noStrike" baseline="0" dirty="0">
                    <a:latin typeface="CMR10"/>
                  </a:rPr>
                  <a:t>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𝐽</m:t>
                          </m:r>
                        </m:e>
                        <m:sub>
                          <m:r>
                            <a:rPr lang="en-PK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𝑒𝑓</m:t>
                          </m:r>
                        </m:sub>
                      </m:sSub>
                      <m:r>
                        <a:rPr lang="en-PK" sz="40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PK" sz="40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𝐽</m:t>
                      </m:r>
                      <m:r>
                        <a:rPr lang="en-PK" sz="40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PK" sz="4000" b="1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𝐰</m:t>
                      </m:r>
                      <m:r>
                        <a:rPr lang="en-PK" sz="40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)+</m:t>
                      </m:r>
                      <m:f>
                        <m:fPr>
                          <m:ctrlPr>
                            <a:rPr lang="en-PK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PK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  <m:r>
                            <a:rPr lang="en-PK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PK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𝜂</m:t>
                          </m:r>
                        </m:den>
                      </m:f>
                      <m:sSup>
                        <m:sSupPr>
                          <m:ctrlPr>
                            <a:rPr lang="en-PK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PK" sz="40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𝐰</m:t>
                          </m:r>
                        </m:e>
                        <m:sup>
                          <m:r>
                            <a:rPr lang="en-PK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PK" sz="4000" b="1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𝐰</m:t>
                      </m:r>
                    </m:oMath>
                  </m:oMathPara>
                </a14:m>
                <a:endParaRPr lang="en-PK" sz="40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l"/>
                <a:r>
                  <a:rPr lang="en-US" sz="4000" dirty="0">
                    <a:solidFill>
                      <a:srgbClr val="FF0000"/>
                    </a:solidFill>
                    <a:latin typeface="CMR10"/>
                  </a:rPr>
                  <a:t>L2 regularization or weight regularization</a:t>
                </a:r>
              </a:p>
              <a:p>
                <a:pPr algn="l"/>
                <a:r>
                  <a:rPr lang="en-US" sz="4000" dirty="0">
                    <a:latin typeface="CMR10"/>
                  </a:rPr>
                  <a:t>Achieves a balance between error and overall weight.</a:t>
                </a: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EAA2A6-BCE1-4296-BDAB-73FB8B77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89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CE78C-C49D-4285-9B9A-4E09764DF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E8CD-0FAB-4FEE-9783-86C0C81F06DC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5C2F2-00B1-4C2C-89BD-013CC2EC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B004D-1BA1-4084-BE38-50389F47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FE08E5-3FA9-439A-A293-39C6E789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986F27-3C3F-9330-C69D-EDA3CDBB08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4880" y="1400400"/>
              <a:ext cx="10383120" cy="4527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986F27-3C3F-9330-C69D-EDA3CDBB08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5520" y="1391040"/>
                <a:ext cx="10401840" cy="45460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947B5C3-A895-0909-2649-D6ECF3FA3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5666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090"/>
    </mc:Choice>
    <mc:Fallback xmlns="">
      <p:transition spd="slow" advTm="11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84941-E6D4-49BB-90F5-E9FC4EC6F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Generally, a </a:t>
            </a:r>
            <a:r>
              <a:rPr lang="en-US" sz="3200" dirty="0">
                <a:solidFill>
                  <a:srgbClr val="FF0000"/>
                </a:solidFill>
              </a:rPr>
              <a:t>convex error surface </a:t>
            </a:r>
            <a:r>
              <a:rPr lang="en-US" sz="3200" dirty="0"/>
              <a:t>is desirable</a:t>
            </a:r>
          </a:p>
          <a:p>
            <a:pPr algn="l"/>
            <a:r>
              <a:rPr lang="en-US" sz="3200" dirty="0">
                <a:solidFill>
                  <a:srgbClr val="0070C0"/>
                </a:solidFill>
              </a:rPr>
              <a:t>Local minima: </a:t>
            </a:r>
            <a:r>
              <a:rPr lang="en-US" sz="3200" dirty="0"/>
              <a:t>if many local minima are present in the error surface, then it is </a:t>
            </a:r>
            <a:r>
              <a:rPr lang="en-US" sz="3200" dirty="0">
                <a:solidFill>
                  <a:srgbClr val="00B0F0"/>
                </a:solidFill>
              </a:rPr>
              <a:t>unlikely</a:t>
            </a:r>
            <a:r>
              <a:rPr lang="en-US" sz="3200" dirty="0"/>
              <a:t> that the network will find </a:t>
            </a:r>
            <a:r>
              <a:rPr lang="en-US" sz="3200" dirty="0">
                <a:solidFill>
                  <a:srgbClr val="00B0F0"/>
                </a:solidFill>
              </a:rPr>
              <a:t>the global minimum</a:t>
            </a:r>
            <a:r>
              <a:rPr lang="en-US" sz="3200" dirty="0"/>
              <a:t>.</a:t>
            </a:r>
          </a:p>
          <a:p>
            <a:pPr algn="l"/>
            <a:r>
              <a:rPr lang="en-US" sz="3200" dirty="0"/>
              <a:t>Another issue is </a:t>
            </a:r>
            <a:r>
              <a:rPr lang="en-US" sz="3200" dirty="0">
                <a:solidFill>
                  <a:srgbClr val="00B0F0"/>
                </a:solidFill>
              </a:rPr>
              <a:t>the presence of plateaus </a:t>
            </a:r>
            <a:r>
              <a:rPr lang="en-US" sz="3200" dirty="0"/>
              <a:t>— regions where the </a:t>
            </a:r>
            <a:r>
              <a:rPr lang="en-US" sz="3200" dirty="0">
                <a:solidFill>
                  <a:srgbClr val="7030A0"/>
                </a:solidFill>
              </a:rPr>
              <a:t>error varies only slightly </a:t>
            </a:r>
            <a:r>
              <a:rPr lang="en-US" sz="3200" dirty="0"/>
              <a:t>as a function of weights. 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Training will be slow</a:t>
            </a:r>
            <a:r>
              <a:rPr lang="en-US" sz="2800" dirty="0"/>
              <a:t>.</a:t>
            </a:r>
          </a:p>
          <a:p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34155-8E95-49D2-87FA-44B0CF34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C478-5C2F-4D80-A545-19C04DB295B4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22AFB-6B69-4E94-9E4B-CFD732F0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3F589-DA52-4C09-A562-2E84EA5B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6DF5E4-0275-48A3-9C47-6B89B1E6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Error surfaces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219F4C-B4B2-590B-5790-2743210102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77720" y="5863320"/>
              <a:ext cx="129312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219F4C-B4B2-590B-5790-2743210102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8360" y="5853960"/>
                <a:ext cx="1311840" cy="579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B8CF5A3-79CB-5691-B41F-1348E1AA29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007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06"/>
    </mc:Choice>
    <mc:Fallback xmlns="">
      <p:transition spd="slow" advTm="27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6AAB9F-6C4A-0913-CE32-1B964DC24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5, Deep learning book by MIT</a:t>
            </a:r>
          </a:p>
          <a:p>
            <a:r>
              <a:rPr lang="en-US" dirty="0"/>
              <a:t>Chapter 4, Neural Networks and Learning Machines, </a:t>
            </a:r>
            <a:r>
              <a:rPr lang="en-US" dirty="0" err="1"/>
              <a:t>Haykin</a:t>
            </a:r>
            <a:endParaRPr lang="en-US" dirty="0"/>
          </a:p>
          <a:p>
            <a:r>
              <a:rPr lang="en-US" dirty="0"/>
              <a:t>Chapter 5, Pattern Recognition and Machine Learning, Bishop</a:t>
            </a:r>
          </a:p>
          <a:p>
            <a:r>
              <a:rPr lang="nn-NO" dirty="0"/>
              <a:t>Fei-Fei Li &amp; Andrej Karpathy &amp; Justin Johnson lecture notes</a:t>
            </a:r>
          </a:p>
          <a:p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https://www.javatpoint.com/pytorch-backpropagation-process-in-deep-neural-network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hlinkClick r:id="rId5"/>
              </a:rPr>
              <a:t>https://hmkcode.com/ai/backpropagation-step-by-step/</a:t>
            </a:r>
            <a:endParaRPr lang="en-US" dirty="0"/>
          </a:p>
          <a:p>
            <a:endParaRPr lang="en-US" dirty="0"/>
          </a:p>
          <a:p>
            <a:endParaRPr lang="nn-NO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C93B8-E574-59A6-B990-0E2A78A1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2719-8E1D-430B-A842-EC852A429575}" type="datetime1">
              <a:rPr lang="en-US" smtClean="0"/>
              <a:t>21-Oct-25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555AC-956B-1908-B19C-BF3F8851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D023C-340C-4507-C03A-8CBA084B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E09BC7-C023-D8D5-22CC-C600622F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6487E97-4575-E667-0496-B26ABB891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23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0"/>
    </mc:Choice>
    <mc:Fallback xmlns="">
      <p:transition spd="slow" advTm="2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5C112-EB86-47C2-AB91-91C707D8F432}" type="datetime1">
              <a:rPr lang="en-US" smtClean="0"/>
              <a:t>21-Oct-25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C168D69-B56B-5931-D7AA-3CAF9BF12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888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9"/>
    </mc:Choice>
    <mc:Fallback xmlns="">
      <p:transition spd="slow" advTm="6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BA01B55C-63F8-AC1E-DAF7-8FFB9B874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83844654-589C-6319-4B19-3DBA6493FF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8137503E-2205-DF70-673D-45CEE6C3D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E8279542-BBC5-B96D-5085-5DC210A9E5B0}"/>
              </a:ext>
            </a:extLst>
          </p:cNvPr>
          <p:cNvGraphicFramePr>
            <a:graphicFrameLocks noGrp="1"/>
          </p:cNvGraphicFramePr>
          <p:nvPr/>
        </p:nvGraphicFramePr>
        <p:xfrm>
          <a:off x="7088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>
            <a:extLst>
              <a:ext uri="{FF2B5EF4-FFF2-40B4-BE49-F238E27FC236}">
                <a16:creationId xmlns:a16="http://schemas.microsoft.com/office/drawing/2014/main" id="{542EDA0C-4218-4116-F72F-B8740F89E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CC1B9807-857D-990E-862F-1FB2DB2FC8E1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558A67E2-F0EB-5F94-4C4C-1366F63E3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29527639-E83F-2E4B-DE80-0C171081F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435D93E2-11B6-2B66-D87F-AE5AC149D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218AE2F6-7527-B950-4722-E049DA209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20994510-7B70-8F18-E42E-635087DEC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B5E7A393-6979-3799-CE20-0AE532EDC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D78360A3-9B57-4090-6AC8-7552B0CF8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2F9399E8-C65B-0A48-5762-BC36B2571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53796622-F4B5-5624-D94C-C00A3295C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30488478-D76A-6F00-1C2A-E1191CD58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B5BDE993-43C9-BCD1-804B-57ACF6836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E0134A60-2CDF-17D7-689D-7937E7423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385AA13B-3C32-C86F-F443-844B227C3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339" y="525938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CE3CB14A-C6C3-39B2-46EB-C3F32D478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DA04FECE-994B-270D-A4C9-B8E836D4E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404A4C73-A0D4-2D02-9AF3-D8F02BA78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F4015C45-B188-2A2E-0F6D-138E191E0FDB}"/>
              </a:ext>
            </a:extLst>
          </p:cNvPr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C80F8520-3E0F-2740-ED30-E140FFEA0D54}"/>
              </a:ext>
            </a:extLst>
          </p:cNvPr>
          <p:cNvSpPr/>
          <p:nvPr/>
        </p:nvSpPr>
        <p:spPr>
          <a:xfrm>
            <a:off x="3454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F2D62281-C9E1-921B-3F91-F333C1237A57}"/>
              </a:ext>
            </a:extLst>
          </p:cNvPr>
          <p:cNvSpPr/>
          <p:nvPr/>
        </p:nvSpPr>
        <p:spPr>
          <a:xfrm>
            <a:off x="3957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8F7032AD-CDF7-FB45-6469-732773293602}"/>
              </a:ext>
            </a:extLst>
          </p:cNvPr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>
            <a:extLst>
              <a:ext uri="{FF2B5EF4-FFF2-40B4-BE49-F238E27FC236}">
                <a16:creationId xmlns:a16="http://schemas.microsoft.com/office/drawing/2014/main" id="{C8707D16-28E8-4AC8-EE92-22E78D09B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2EFFFBBA-BE77-23F0-7944-4498F3FB5C1B}"/>
              </a:ext>
            </a:extLst>
          </p:cNvPr>
          <p:cNvSpPr/>
          <p:nvPr/>
        </p:nvSpPr>
        <p:spPr>
          <a:xfrm>
            <a:off x="3957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45403D5D-CF65-06B2-0DD8-2A04F57ABD3A}"/>
              </a:ext>
            </a:extLst>
          </p:cNvPr>
          <p:cNvSpPr/>
          <p:nvPr/>
        </p:nvSpPr>
        <p:spPr>
          <a:xfrm>
            <a:off x="7088189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508A15BE-8D14-74D9-C95E-C5E398FB4F28}"/>
              </a:ext>
            </a:extLst>
          </p:cNvPr>
          <p:cNvSpPr/>
          <p:nvPr/>
        </p:nvSpPr>
        <p:spPr>
          <a:xfrm>
            <a:off x="7643813" y="936626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C5C33524-FBE1-B0E9-014B-72394A2E2882}"/>
              </a:ext>
            </a:extLst>
          </p:cNvPr>
          <p:cNvSpPr/>
          <p:nvPr/>
        </p:nvSpPr>
        <p:spPr>
          <a:xfrm>
            <a:off x="8169276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A4822481-D2B3-843A-FA3B-975D7745BAB7}"/>
              </a:ext>
            </a:extLst>
          </p:cNvPr>
          <p:cNvCxnSpPr/>
          <p:nvPr/>
        </p:nvCxnSpPr>
        <p:spPr>
          <a:xfrm>
            <a:off x="7088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BA9E00C7-E186-DD20-5311-C07359DEF82A}"/>
              </a:ext>
            </a:extLst>
          </p:cNvPr>
          <p:cNvSpPr/>
          <p:nvPr/>
        </p:nvSpPr>
        <p:spPr>
          <a:xfrm>
            <a:off x="6237288" y="27860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59AE8FF0-DD64-C19A-5506-064D9A154816}"/>
              </a:ext>
            </a:extLst>
          </p:cNvPr>
          <p:cNvSpPr/>
          <p:nvPr/>
        </p:nvSpPr>
        <p:spPr>
          <a:xfrm>
            <a:off x="6256338" y="52625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C6112771-973A-5AB3-8032-DE6BB9862A98}"/>
              </a:ext>
            </a:extLst>
          </p:cNvPr>
          <p:cNvCxnSpPr/>
          <p:nvPr/>
        </p:nvCxnSpPr>
        <p:spPr>
          <a:xfrm>
            <a:off x="2452688" y="2425701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C0572690-39DA-9BFB-E369-11185994EC89}"/>
              </a:ext>
            </a:extLst>
          </p:cNvPr>
          <p:cNvCxnSpPr/>
          <p:nvPr/>
        </p:nvCxnSpPr>
        <p:spPr>
          <a:xfrm>
            <a:off x="2405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C65FA-35FF-D4A5-382E-8A728704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3108-B4FA-4AD9-AA50-2B52D6161949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B6191-C0BF-E112-AC43-6BAB9145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88C19-D3D8-DE5F-F94B-A3B65003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7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C6E3EFE6-E984-BF2A-C696-FB3FC13B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BB64EDAE-F605-298E-BBBB-35DF1A9452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54FE2978-5192-E341-01C5-4983D6407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C3574B16-0109-011D-3051-EEB401FBC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F30FB5A0-0F07-EBA6-DBD5-4917AA51E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C0732B8C-14AC-6F7B-A5D7-F8DE07900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62A4C0CB-E1FE-F5E4-761A-ABD2F5A96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93D53520-4A42-995C-21EC-AED4745B6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2EB1F4BB-0F7D-A931-F4E0-5A61E969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5EEAC1E8-B430-CF95-B03F-6277B3C0A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B6733CD9-FAEE-E6D9-6A1D-B269BF530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2EDFBF35-D932-7BF4-8037-C990A2F8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4A19234E-61A9-C4CD-F700-853A58683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9E3357B7-C7AE-E41E-CF90-C4C6A3624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272E09D2-C7A9-7F77-DCB9-A7D8F6AB9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9CA09A7C-5076-CEE2-674F-1BD8EE281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46244E7F-9689-D381-9C17-08707D4D3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B1B39292-D91D-C30B-3EBF-25405CA8F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5B6F307D-20E9-21CD-1E36-3E1AD2674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AF1F1D7A-3C92-1F57-D18C-B8F3B402B63D}"/>
              </a:ext>
            </a:extLst>
          </p:cNvPr>
          <p:cNvGraphicFramePr>
            <a:graphicFrameLocks noGrp="1"/>
          </p:cNvGraphicFramePr>
          <p:nvPr/>
        </p:nvGraphicFramePr>
        <p:xfrm>
          <a:off x="7210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>
            <a:extLst>
              <a:ext uri="{FF2B5EF4-FFF2-40B4-BE49-F238E27FC236}">
                <a16:creationId xmlns:a16="http://schemas.microsoft.com/office/drawing/2014/main" id="{6DDADD02-6132-C671-5E23-204BE62B6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850" y="820739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7CFDCD2E-5BFE-D7E7-7BB0-F40602E5D396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7EABA071-289F-16CD-23B2-516C4318B56B}"/>
              </a:ext>
            </a:extLst>
          </p:cNvPr>
          <p:cNvSpPr/>
          <p:nvPr/>
        </p:nvSpPr>
        <p:spPr>
          <a:xfrm>
            <a:off x="3013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0D72BE46-4430-F647-A24B-2CA20FC986F7}"/>
              </a:ext>
            </a:extLst>
          </p:cNvPr>
          <p:cNvSpPr/>
          <p:nvPr/>
        </p:nvSpPr>
        <p:spPr>
          <a:xfrm>
            <a:off x="3454400" y="2400301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CFC70A74-6898-0D42-C1F5-9A1F6E76598B}"/>
              </a:ext>
            </a:extLst>
          </p:cNvPr>
          <p:cNvSpPr/>
          <p:nvPr/>
        </p:nvSpPr>
        <p:spPr>
          <a:xfrm>
            <a:off x="3930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27DA5C5C-1ACF-4BB1-A0A3-37FBF790B352}"/>
              </a:ext>
            </a:extLst>
          </p:cNvPr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5F919400-B798-9D32-02C3-27A5A006B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902E9880-78C4-ABC5-9C31-D05394E62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700C1507-65D4-7F9C-4A41-5F32DBF47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29956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98C7C289-B9CF-7D9F-265C-ADF8E5894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58283366-3E6B-AE21-23A2-DFAD035FC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3E5DA02B-BCE6-59EB-36EA-E8A77D689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7566F325-DB92-5D40-C97D-24BEA5EF7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37957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22FE133B-7069-8D2B-30E5-72923E53E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7ECBB53D-0087-7F4B-9F60-FADAE0CC6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A06FFADB-A8E4-40D5-FDFD-F1FF0038B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E45EFFC9-94D2-B0D7-03D8-64E80A56C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8ADB8F38-35B4-F0C4-3EC8-B0BA821A9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218D5364-7FC3-8B3F-5E34-2C4677721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85A27C8B-C4B4-4CF4-EF98-3677E2CB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B9D55F1D-E9AA-9B4C-8EFF-E140768C3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-4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9CB6F442-76AA-D13D-E88C-88C35E138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4B7C1926-4DCF-4964-36F7-5B5720743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1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AFAB65AF-98A2-4DB8-EFE8-86EEE1EB62BE}"/>
              </a:ext>
            </a:extLst>
          </p:cNvPr>
          <p:cNvSpPr/>
          <p:nvPr/>
        </p:nvSpPr>
        <p:spPr>
          <a:xfrm>
            <a:off x="3940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76A2B520-144D-3512-43E7-AB626A6B2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081E8B43-50C5-3FC3-FDDC-2C1793F0B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172201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7BAC8BED-D71F-B418-2E7A-775125BC5DEE}"/>
              </a:ext>
            </a:extLst>
          </p:cNvPr>
          <p:cNvSpPr/>
          <p:nvPr/>
        </p:nvSpPr>
        <p:spPr>
          <a:xfrm>
            <a:off x="6858001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5195C-89EC-379F-08C7-BD95E6F0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ABC6-6B68-4475-8615-C50FCE69A31A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95456-D3D4-9718-62F8-FAAF14CC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92623-4356-8756-0681-2236B1F7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>
            <a:extLst>
              <a:ext uri="{FF2B5EF4-FFF2-40B4-BE49-F238E27FC236}">
                <a16:creationId xmlns:a16="http://schemas.microsoft.com/office/drawing/2014/main" id="{999AA739-7DF8-B31C-C165-4CDB555F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Color image: RGB 3 channels</a:t>
            </a:r>
            <a:endParaRPr lang="zh-TW" altLang="en-US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C4D56628-8868-FCAE-1C25-B29CEA5F4E9A}"/>
              </a:ext>
            </a:extLst>
          </p:cNvPr>
          <p:cNvGraphicFramePr>
            <a:graphicFrameLocks/>
          </p:cNvGraphicFramePr>
          <p:nvPr/>
        </p:nvGraphicFramePr>
        <p:xfrm>
          <a:off x="6478588" y="3441700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B5BF7D30-0504-1FCE-DD40-9D48F70E4B62}"/>
              </a:ext>
            </a:extLst>
          </p:cNvPr>
          <p:cNvGraphicFramePr>
            <a:graphicFrameLocks/>
          </p:cNvGraphicFramePr>
          <p:nvPr/>
        </p:nvGraphicFramePr>
        <p:xfrm>
          <a:off x="6642100" y="3648075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3DF12391-8853-2721-E857-71E8E4F27461}"/>
              </a:ext>
            </a:extLst>
          </p:cNvPr>
          <p:cNvGraphicFramePr>
            <a:graphicFrameLocks/>
          </p:cNvGraphicFramePr>
          <p:nvPr/>
        </p:nvGraphicFramePr>
        <p:xfrm>
          <a:off x="6848475" y="384968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9D5A2E7-D404-671D-DCEE-573FA57BCC1A}"/>
              </a:ext>
            </a:extLst>
          </p:cNvPr>
          <p:cNvGraphicFramePr>
            <a:graphicFrameLocks noGrp="1"/>
          </p:cNvGraphicFramePr>
          <p:nvPr/>
        </p:nvGraphicFramePr>
        <p:xfrm>
          <a:off x="4491038" y="16144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165893F9-E647-4D71-1389-421DDEBDC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0775" y="23415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3D1988C-F41E-78E5-4963-DD4A3D0B56AD}"/>
              </a:ext>
            </a:extLst>
          </p:cNvPr>
          <p:cNvGraphicFramePr>
            <a:graphicFrameLocks noGrp="1"/>
          </p:cNvGraphicFramePr>
          <p:nvPr/>
        </p:nvGraphicFramePr>
        <p:xfrm>
          <a:off x="7496175" y="15732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6011C9-8F76-A5AC-F6C9-AAFF71A39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4325" y="2301876"/>
            <a:ext cx="1449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C558DC6-6500-60D6-7B2E-5463FD22528A}"/>
              </a:ext>
            </a:extLst>
          </p:cNvPr>
          <p:cNvGraphicFramePr>
            <a:graphicFrameLocks noGrp="1"/>
          </p:cNvGraphicFramePr>
          <p:nvPr/>
        </p:nvGraphicFramePr>
        <p:xfrm>
          <a:off x="4643438" y="17668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94B112F-690C-A675-0DE8-44BD898CCC66}"/>
              </a:ext>
            </a:extLst>
          </p:cNvPr>
          <p:cNvGraphicFramePr>
            <a:graphicFrameLocks noGrp="1"/>
          </p:cNvGraphicFramePr>
          <p:nvPr/>
        </p:nvGraphicFramePr>
        <p:xfrm>
          <a:off x="4795838" y="188277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CC7F15F-53ED-CA79-8D94-D5B5CDB6A670}"/>
              </a:ext>
            </a:extLst>
          </p:cNvPr>
          <p:cNvGraphicFramePr>
            <a:graphicFrameLocks noGrp="1"/>
          </p:cNvGraphicFramePr>
          <p:nvPr/>
        </p:nvGraphicFramePr>
        <p:xfrm>
          <a:off x="7648575" y="17081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E42F413-CDB5-111F-168E-DC061CC1D326}"/>
              </a:ext>
            </a:extLst>
          </p:cNvPr>
          <p:cNvGraphicFramePr>
            <a:graphicFrameLocks noGrp="1"/>
          </p:cNvGraphicFramePr>
          <p:nvPr/>
        </p:nvGraphicFramePr>
        <p:xfrm>
          <a:off x="7800975" y="18605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>
            <a:extLst>
              <a:ext uri="{FF2B5EF4-FFF2-40B4-BE49-F238E27FC236}">
                <a16:creationId xmlns:a16="http://schemas.microsoft.com/office/drawing/2014/main" id="{B627C880-8B1F-9A50-A27F-1A8858E5DFAC}"/>
              </a:ext>
            </a:extLst>
          </p:cNvPr>
          <p:cNvSpPr/>
          <p:nvPr/>
        </p:nvSpPr>
        <p:spPr>
          <a:xfrm>
            <a:off x="5819775" y="4379913"/>
            <a:ext cx="508000" cy="86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5E5432F-24C0-4F25-4906-629801E2458E}"/>
              </a:ext>
            </a:extLst>
          </p:cNvPr>
          <p:cNvGrpSpPr>
            <a:grpSpLocks/>
          </p:cNvGrpSpPr>
          <p:nvPr/>
        </p:nvGrpSpPr>
        <p:grpSpPr bwMode="auto">
          <a:xfrm>
            <a:off x="1878014" y="3059113"/>
            <a:ext cx="3927475" cy="3630612"/>
            <a:chOff x="353684" y="3059766"/>
            <a:chExt cx="3927508" cy="3629534"/>
          </a:xfrm>
        </p:grpSpPr>
        <p:pic>
          <p:nvPicPr>
            <p:cNvPr id="23819" name="圖片 3">
              <a:extLst>
                <a:ext uri="{FF2B5EF4-FFF2-40B4-BE49-F238E27FC236}">
                  <a16:creationId xmlns:a16="http://schemas.microsoft.com/office/drawing/2014/main" id="{D4A8FF96-2FBE-81C4-1B2A-E71DFA22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0" name="文字方塊 16">
              <a:extLst>
                <a:ext uri="{FF2B5EF4-FFF2-40B4-BE49-F238E27FC236}">
                  <a16:creationId xmlns:a16="http://schemas.microsoft.com/office/drawing/2014/main" id="{A485D833-1143-5345-EF8C-AD103765E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Color image</a:t>
              </a:r>
              <a:endParaRPr lang="zh-TW" alt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6999A0-1BE5-B098-189A-97DC9130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9162-A53D-4F3A-9BC3-B22D24981C0F}" type="datetime1">
              <a:rPr lang="en-US" smtClean="0"/>
              <a:t>21-Oct-25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89556-9254-E2B5-97F7-6EB34440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EA718-F5FA-7B08-B559-60FDABE24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3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20047</TotalTime>
  <Words>3671</Words>
  <Application>Microsoft Office PowerPoint</Application>
  <PresentationFormat>Widescreen</PresentationFormat>
  <Paragraphs>1249</Paragraphs>
  <Slides>63</Slides>
  <Notes>1</Notes>
  <HiddenSlides>0</HiddenSlides>
  <MMClips>17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87" baseType="lpstr">
      <vt:lpstr>MS PGothic</vt:lpstr>
      <vt:lpstr>Arial</vt:lpstr>
      <vt:lpstr>Arial</vt:lpstr>
      <vt:lpstr>Calibri</vt:lpstr>
      <vt:lpstr>Cambria Math</vt:lpstr>
      <vt:lpstr>Carlito</vt:lpstr>
      <vt:lpstr>charter</vt:lpstr>
      <vt:lpstr>CMBX10</vt:lpstr>
      <vt:lpstr>CMMI10</vt:lpstr>
      <vt:lpstr>CMMI7</vt:lpstr>
      <vt:lpstr>CMR10</vt:lpstr>
      <vt:lpstr>CMSY10</vt:lpstr>
      <vt:lpstr>CMTI10</vt:lpstr>
      <vt:lpstr>Courier New</vt:lpstr>
      <vt:lpstr>Georgia</vt:lpstr>
      <vt:lpstr>Palatino Linotype</vt:lpstr>
      <vt:lpstr>新細明體</vt:lpstr>
      <vt:lpstr>Söhne</vt:lpstr>
      <vt:lpstr>Symbol</vt:lpstr>
      <vt:lpstr>Times New Roman</vt:lpstr>
      <vt:lpstr>Trebuchet MS</vt:lpstr>
      <vt:lpstr>Wingdings</vt:lpstr>
      <vt:lpstr>Office Theme</vt:lpstr>
      <vt:lpstr>方程式</vt:lpstr>
      <vt:lpstr>PowerPoint Presentation</vt:lpstr>
      <vt:lpstr>Goals</vt:lpstr>
      <vt:lpstr>Convolutional Neural Networks (CovNet)</vt:lpstr>
      <vt:lpstr>Convolution</vt:lpstr>
      <vt:lpstr>Convolution</vt:lpstr>
      <vt:lpstr>Convolution</vt:lpstr>
      <vt:lpstr>Convolution</vt:lpstr>
      <vt:lpstr>Convolution</vt:lpstr>
      <vt:lpstr>Color image: RGB 3 channels</vt:lpstr>
      <vt:lpstr>PowerPoint Presentation</vt:lpstr>
      <vt:lpstr>PowerPoint Presentation</vt:lpstr>
      <vt:lpstr>PowerPoint Presentation</vt:lpstr>
      <vt:lpstr>Visualize the Results</vt:lpstr>
      <vt:lpstr>Preview</vt:lpstr>
      <vt:lpstr>PowerPoint Presentation</vt:lpstr>
      <vt:lpstr>one filter =&gt; one activation map</vt:lpstr>
      <vt:lpstr>PowerPoint Presentation</vt:lpstr>
      <vt:lpstr>The whole CNN</vt:lpstr>
      <vt:lpstr>Flattening</vt:lpstr>
      <vt:lpstr>PowerPoint Presentation</vt:lpstr>
      <vt:lpstr>PowerPoint Presentation</vt:lpstr>
      <vt:lpstr>PowerPoint Presentation</vt:lpstr>
      <vt:lpstr>Putting it all together import tensorflow as tf</vt:lpstr>
      <vt:lpstr>Fully Connected Layers</vt:lpstr>
      <vt:lpstr>Fully Connected Layers</vt:lpstr>
      <vt:lpstr>Pooling Layer</vt:lpstr>
      <vt:lpstr>Pooling Layer</vt:lpstr>
      <vt:lpstr>Implementing ML Models</vt:lpstr>
      <vt:lpstr>Error surfaces</vt:lpstr>
      <vt:lpstr>Error surfaces</vt:lpstr>
      <vt:lpstr>Error surfaces</vt:lpstr>
      <vt:lpstr>One Hot Encoding</vt:lpstr>
      <vt:lpstr>One Hot Encoding</vt:lpstr>
      <vt:lpstr>One Hot Encoding</vt:lpstr>
      <vt:lpstr>Activation Functions</vt:lpstr>
      <vt:lpstr>Activation Functions</vt:lpstr>
      <vt:lpstr>PowerPoint Presentation</vt:lpstr>
      <vt:lpstr>Number of hidden units</vt:lpstr>
      <vt:lpstr>Number of hidden units</vt:lpstr>
      <vt:lpstr>Initializing weights</vt:lpstr>
      <vt:lpstr>PowerPoint Presentation</vt:lpstr>
      <vt:lpstr>PowerPoint Presentation</vt:lpstr>
      <vt:lpstr>Initializing weights</vt:lpstr>
      <vt:lpstr>Learning rates</vt:lpstr>
      <vt:lpstr>Learning rates</vt:lpstr>
      <vt:lpstr>Learning rates</vt:lpstr>
      <vt:lpstr>Momentum</vt:lpstr>
      <vt:lpstr>Momentum</vt:lpstr>
      <vt:lpstr>Overfitting</vt:lpstr>
      <vt:lpstr>Overfitting</vt:lpstr>
      <vt:lpstr>Underfitting</vt:lpstr>
      <vt:lpstr>Underfitting</vt:lpstr>
      <vt:lpstr>Underfitting vs Overfitting</vt:lpstr>
      <vt:lpstr>Exploding Gradients</vt:lpstr>
      <vt:lpstr>Regularization Technique</vt:lpstr>
      <vt:lpstr>Regularization Technique</vt:lpstr>
      <vt:lpstr>Regularization Technique</vt:lpstr>
      <vt:lpstr>Regularization Technique</vt:lpstr>
      <vt:lpstr>Weight decay</vt:lpstr>
      <vt:lpstr>Weight decay</vt:lpstr>
      <vt:lpstr>Error surfaces</vt:lpstr>
      <vt:lpstr>References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KING's LAPTOP STORE</cp:lastModifiedBy>
  <cp:revision>1427</cp:revision>
  <dcterms:created xsi:type="dcterms:W3CDTF">2006-08-16T00:00:00Z</dcterms:created>
  <dcterms:modified xsi:type="dcterms:W3CDTF">2025-10-21T11:30:22Z</dcterms:modified>
</cp:coreProperties>
</file>